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303" r:id="rId3"/>
    <p:sldId id="306" r:id="rId4"/>
    <p:sldId id="305" r:id="rId5"/>
  </p:sldIdLst>
  <p:sldSz cx="9144000" cy="6858000" type="screen4x3"/>
  <p:notesSz cx="6864350" cy="99964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oph Harder" initials="Ch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79" autoAdjust="0"/>
    <p:restoredTop sz="99314" autoAdjust="0"/>
  </p:normalViewPr>
  <p:slideViewPr>
    <p:cSldViewPr snapToGrid="0">
      <p:cViewPr>
        <p:scale>
          <a:sx n="90" d="100"/>
          <a:sy n="90" d="100"/>
        </p:scale>
        <p:origin x="-1219" y="-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5145" cy="500227"/>
          </a:xfrm>
          <a:prstGeom prst="rect">
            <a:avLst/>
          </a:prstGeom>
        </p:spPr>
        <p:txBody>
          <a:bodyPr vert="horz" lIns="92857" tIns="46429" rIns="92857" bIns="46429" rtlCol="0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7588" y="1"/>
            <a:ext cx="2975144" cy="500227"/>
          </a:xfrm>
          <a:prstGeom prst="rect">
            <a:avLst/>
          </a:prstGeom>
        </p:spPr>
        <p:txBody>
          <a:bodyPr vert="horz" lIns="92857" tIns="46429" rIns="92857" bIns="46429" rtlCol="0"/>
          <a:lstStyle>
            <a:lvl1pPr algn="r">
              <a:defRPr sz="1200"/>
            </a:lvl1pPr>
          </a:lstStyle>
          <a:p>
            <a:fld id="{18FBEEF1-2F31-4682-9927-8133D4C3B1F6}" type="datetimeFigureOut">
              <a:rPr lang="fr-CH" smtClean="0"/>
              <a:pPr/>
              <a:t>23.07.2017</a:t>
            </a:fld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94653"/>
            <a:ext cx="2975145" cy="500226"/>
          </a:xfrm>
          <a:prstGeom prst="rect">
            <a:avLst/>
          </a:prstGeom>
        </p:spPr>
        <p:txBody>
          <a:bodyPr vert="horz" lIns="92857" tIns="46429" rIns="92857" bIns="46429" rtlCol="0" anchor="b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7588" y="9494653"/>
            <a:ext cx="2975144" cy="500226"/>
          </a:xfrm>
          <a:prstGeom prst="rect">
            <a:avLst/>
          </a:prstGeom>
        </p:spPr>
        <p:txBody>
          <a:bodyPr vert="horz" lIns="92857" tIns="46429" rIns="92857" bIns="46429" rtlCol="0" anchor="b"/>
          <a:lstStyle>
            <a:lvl1pPr algn="r">
              <a:defRPr sz="1200"/>
            </a:lvl1pPr>
          </a:lstStyle>
          <a:p>
            <a:fld id="{21AF50D4-9F5D-4B66-A8B1-E5D59F1E4579}" type="slidenum">
              <a:rPr lang="fr-CH" smtClean="0"/>
              <a:pPr/>
              <a:t>‹Nr.›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678240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4552" cy="499825"/>
          </a:xfrm>
          <a:prstGeom prst="rect">
            <a:avLst/>
          </a:prstGeom>
        </p:spPr>
        <p:txBody>
          <a:bodyPr vert="horz" lIns="92857" tIns="46429" rIns="92857" bIns="46429" rtlCol="0"/>
          <a:lstStyle>
            <a:lvl1pPr algn="l">
              <a:defRPr sz="1200"/>
            </a:lvl1pPr>
          </a:lstStyle>
          <a:p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5"/>
          </a:xfrm>
          <a:prstGeom prst="rect">
            <a:avLst/>
          </a:prstGeom>
        </p:spPr>
        <p:txBody>
          <a:bodyPr vert="horz" lIns="92857" tIns="46429" rIns="92857" bIns="46429" rtlCol="0"/>
          <a:lstStyle>
            <a:lvl1pPr algn="r">
              <a:defRPr sz="1200"/>
            </a:lvl1pPr>
          </a:lstStyle>
          <a:p>
            <a:fld id="{D62BF1DF-9AAD-4F84-A327-19569BD6C42F}" type="datetimeFigureOut">
              <a:rPr lang="de-CH" smtClean="0"/>
              <a:pPr/>
              <a:t>23.07.2017</a:t>
            </a:fld>
            <a:endParaRPr lang="de-CH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9300"/>
            <a:ext cx="500062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57" tIns="46429" rIns="92857" bIns="46429" rtlCol="0" anchor="ctr"/>
          <a:lstStyle/>
          <a:p>
            <a:endParaRPr lang="de-CH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436" y="4748333"/>
            <a:ext cx="5491480" cy="4498420"/>
          </a:xfrm>
          <a:prstGeom prst="rect">
            <a:avLst/>
          </a:prstGeom>
        </p:spPr>
        <p:txBody>
          <a:bodyPr vert="horz" lIns="92857" tIns="46429" rIns="92857" bIns="46429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94929"/>
            <a:ext cx="2974552" cy="499825"/>
          </a:xfrm>
          <a:prstGeom prst="rect">
            <a:avLst/>
          </a:prstGeom>
        </p:spPr>
        <p:txBody>
          <a:bodyPr vert="horz" lIns="92857" tIns="46429" rIns="92857" bIns="46429" rtlCol="0" anchor="b"/>
          <a:lstStyle>
            <a:lvl1pPr algn="l">
              <a:defRPr sz="1200"/>
            </a:lvl1pPr>
          </a:lstStyle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5"/>
          </a:xfrm>
          <a:prstGeom prst="rect">
            <a:avLst/>
          </a:prstGeom>
        </p:spPr>
        <p:txBody>
          <a:bodyPr vert="horz" lIns="92857" tIns="46429" rIns="92857" bIns="46429" rtlCol="0" anchor="b"/>
          <a:lstStyle>
            <a:lvl1pPr algn="r">
              <a:defRPr sz="1200"/>
            </a:lvl1pPr>
          </a:lstStyle>
          <a:p>
            <a:fld id="{80240BA0-1A57-48A2-8435-B5EC4076D3D1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652973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40BA0-1A57-48A2-8435-B5EC4076D3D1}" type="slidenum">
              <a:rPr lang="de-CH" smtClean="0"/>
              <a:pPr/>
              <a:t>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50285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40BA0-1A57-48A2-8435-B5EC4076D3D1}" type="slidenum">
              <a:rPr lang="de-CH" smtClean="0"/>
              <a:pPr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89230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40BA0-1A57-48A2-8435-B5EC4076D3D1}" type="slidenum">
              <a:rPr lang="de-CH" smtClean="0"/>
              <a:pPr/>
              <a:t>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61885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4423" y="1052736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36220" y="292494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381328"/>
            <a:ext cx="3021583" cy="29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704" y="5080415"/>
            <a:ext cx="2664296" cy="1713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Swissphotonics Workshop Guideline_Deha.pptx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381328"/>
            <a:ext cx="3021583" cy="29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>
            <a:normAutofit/>
          </a:bodyPr>
          <a:lstStyle/>
          <a:p>
            <a:r>
              <a:rPr lang="de-CH" sz="2200" b="1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Swissphotonics </a:t>
            </a:r>
            <a:r>
              <a:rPr lang="de-CH" sz="2200" b="1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NTN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03648" y="1914168"/>
            <a:ext cx="6400800" cy="989052"/>
          </a:xfrm>
        </p:spPr>
        <p:txBody>
          <a:bodyPr>
            <a:normAutofit/>
          </a:bodyPr>
          <a:lstStyle/>
          <a:p>
            <a:r>
              <a:rPr lang="de-CH" sz="5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</a:t>
            </a:r>
            <a:r>
              <a:rPr lang="de-CH" sz="4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orkshop Guideline</a:t>
            </a:r>
          </a:p>
          <a:p>
            <a:endParaRPr lang="de-CH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de-CH" sz="18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281354" y="6332904"/>
            <a:ext cx="1946031" cy="365125"/>
          </a:xfrm>
        </p:spPr>
        <p:txBody>
          <a:bodyPr/>
          <a:lstStyle/>
          <a:p>
            <a:r>
              <a:rPr lang="de-DE" sz="800"/>
              <a:t>Workshop_Guidelines_2017.pptx</a:t>
            </a:r>
            <a:endParaRPr lang="de-DE" sz="800" dirty="0"/>
          </a:p>
        </p:txBody>
      </p:sp>
      <p:sp>
        <p:nvSpPr>
          <p:cNvPr id="5" name="Textfeld 4"/>
          <p:cNvSpPr txBox="1"/>
          <p:nvPr/>
        </p:nvSpPr>
        <p:spPr>
          <a:xfrm>
            <a:off x="2461260" y="3489960"/>
            <a:ext cx="4076700" cy="145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de-CH" b="1" dirty="0">
                <a:solidFill>
                  <a:prstClr val="black">
                    <a:tint val="75000"/>
                  </a:prstClr>
                </a:solidFill>
              </a:rPr>
              <a:t>Christoph Harder</a:t>
            </a:r>
          </a:p>
          <a:p>
            <a:pPr lvl="0" algn="ctr">
              <a:spcBef>
                <a:spcPct val="20000"/>
              </a:spcBef>
            </a:pPr>
            <a:r>
              <a:rPr lang="en-US" b="1" dirty="0" smtClean="0">
                <a:solidFill>
                  <a:prstClr val="black">
                    <a:tint val="75000"/>
                  </a:prstClr>
                </a:solidFill>
              </a:rPr>
              <a:t>October</a:t>
            </a:r>
            <a:r>
              <a:rPr lang="de-CH" b="1" dirty="0" smtClean="0">
                <a:solidFill>
                  <a:prstClr val="black">
                    <a:tint val="75000"/>
                  </a:prstClr>
                </a:solidFill>
              </a:rPr>
              <a:t> 2015</a:t>
            </a:r>
          </a:p>
          <a:p>
            <a:pPr lvl="0" algn="ctr">
              <a:spcBef>
                <a:spcPct val="20000"/>
              </a:spcBef>
            </a:pPr>
            <a:endParaRPr lang="de-DE" sz="500" b="1" dirty="0">
              <a:solidFill>
                <a:prstClr val="black">
                  <a:tint val="75000"/>
                </a:prstClr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de-DE" b="1" dirty="0">
                <a:solidFill>
                  <a:prstClr val="black">
                    <a:tint val="75000"/>
                  </a:prstClr>
                </a:solidFill>
              </a:rPr>
              <a:t>Revision Beni Müller</a:t>
            </a:r>
          </a:p>
          <a:p>
            <a:pPr lvl="0" algn="ctr">
              <a:spcBef>
                <a:spcPct val="20000"/>
              </a:spcBef>
            </a:pPr>
            <a:r>
              <a:rPr lang="en-US" b="1" dirty="0" smtClean="0">
                <a:solidFill>
                  <a:prstClr val="black">
                    <a:tint val="75000"/>
                  </a:prstClr>
                </a:solidFill>
              </a:rPr>
              <a:t>July</a:t>
            </a:r>
            <a:r>
              <a:rPr lang="de-DE" b="1" dirty="0" smtClean="0">
                <a:solidFill>
                  <a:prstClr val="black">
                    <a:tint val="75000"/>
                  </a:prstClr>
                </a:solidFill>
              </a:rPr>
              <a:t> 2017</a:t>
            </a:r>
            <a:endParaRPr lang="de-CH" b="1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72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4453" y="1077538"/>
            <a:ext cx="8367622" cy="4948125"/>
          </a:xfrm>
        </p:spPr>
        <p:txBody>
          <a:bodyPr lIns="7200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Lab </a:t>
            </a:r>
            <a:r>
              <a:rPr lang="en-US" sz="2000" dirty="0" smtClean="0"/>
              <a:t>Tour</a:t>
            </a:r>
            <a:r>
              <a:rPr lang="en-US" sz="2400" dirty="0" smtClean="0"/>
              <a:t> </a:t>
            </a:r>
            <a:r>
              <a:rPr lang="en-US" sz="1800" b="0" dirty="0"/>
              <a:t>before the workshop (morning)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Registration + </a:t>
            </a:r>
            <a:r>
              <a:rPr lang="en-US" sz="2000" dirty="0"/>
              <a:t>Coffee </a:t>
            </a:r>
            <a:r>
              <a:rPr lang="en-US" sz="1800" b="0" dirty="0"/>
              <a:t>(at least 30 minutes) informal </a:t>
            </a:r>
            <a:r>
              <a:rPr lang="en-US" sz="1800" b="0" dirty="0" smtClean="0"/>
              <a:t>welcome by board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Welcome Address </a:t>
            </a:r>
            <a:r>
              <a:rPr lang="en-US" sz="1800" b="0" dirty="0"/>
              <a:t>by</a:t>
            </a:r>
            <a:r>
              <a:rPr lang="en-US" sz="1800" dirty="0"/>
              <a:t> </a:t>
            </a:r>
            <a:r>
              <a:rPr lang="en-US" sz="1800" b="0" dirty="0"/>
              <a:t>Rector</a:t>
            </a:r>
            <a:r>
              <a:rPr lang="en-US" sz="1800" b="0" dirty="0" smtClean="0"/>
              <a:t>, CEO, Cantonal Representatives </a:t>
            </a:r>
            <a:r>
              <a:rPr lang="en-US" sz="1800" b="0" dirty="0"/>
              <a:t>or another </a:t>
            </a:r>
            <a:r>
              <a:rPr lang="en-US" sz="1800" b="0" dirty="0" smtClean="0"/>
              <a:t>VIP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Talks	</a:t>
            </a:r>
            <a:r>
              <a:rPr lang="en-US" sz="1800" b="0" dirty="0" smtClean="0"/>
              <a:t>At </a:t>
            </a:r>
            <a:r>
              <a:rPr lang="en-US" sz="1800" b="0" dirty="0"/>
              <a:t>least 3 talks from </a:t>
            </a:r>
            <a:r>
              <a:rPr lang="en-US" sz="1800" dirty="0"/>
              <a:t>industry</a:t>
            </a:r>
            <a:r>
              <a:rPr lang="en-US" sz="1800" b="0" dirty="0"/>
              <a:t> on market demand </a:t>
            </a:r>
            <a:r>
              <a:rPr lang="en-US" sz="1800" b="0" dirty="0" smtClean="0"/>
              <a:t>roadmap and challenges 	(</a:t>
            </a:r>
            <a:r>
              <a:rPr lang="en-US" sz="1800" b="0" dirty="0"/>
              <a:t>state of the art &amp; technologies requested by the market</a:t>
            </a:r>
            <a:r>
              <a:rPr lang="en-US" sz="1800" b="0" dirty="0" smtClean="0"/>
              <a:t>)</a:t>
            </a:r>
            <a:endParaRPr lang="en-US" sz="2000" b="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Networking </a:t>
            </a:r>
            <a:r>
              <a:rPr lang="en-US" sz="2000" dirty="0"/>
              <a:t>Break </a:t>
            </a:r>
            <a:r>
              <a:rPr lang="en-US" sz="1800" b="0" dirty="0"/>
              <a:t>(at least 30 minutes)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Talks</a:t>
            </a:r>
            <a:r>
              <a:rPr lang="en-US" sz="1800" dirty="0" smtClean="0"/>
              <a:t>	</a:t>
            </a:r>
            <a:r>
              <a:rPr lang="en-US" sz="1800" b="0" dirty="0" smtClean="0"/>
              <a:t>At least 3 talks from </a:t>
            </a:r>
            <a:r>
              <a:rPr lang="en-US" sz="1800" dirty="0" smtClean="0"/>
              <a:t>academia</a:t>
            </a:r>
            <a:r>
              <a:rPr lang="en-US" sz="1800" b="0" dirty="0" smtClean="0"/>
              <a:t> on technology development roadmap</a:t>
            </a:r>
            <a:endParaRPr lang="en-US" sz="1800" b="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Gap Closure </a:t>
            </a:r>
            <a:r>
              <a:rPr lang="en-US" sz="2000" dirty="0" smtClean="0"/>
              <a:t>Discussion</a:t>
            </a:r>
            <a:r>
              <a:rPr lang="en-US" sz="1800" dirty="0" smtClean="0"/>
              <a:t>: </a:t>
            </a:r>
            <a:r>
              <a:rPr lang="en-US" sz="1800" b="0" dirty="0" smtClean="0"/>
              <a:t>Identify </a:t>
            </a:r>
            <a:r>
              <a:rPr lang="en-US" sz="1800" b="0" dirty="0"/>
              <a:t>gap between market demand and technology development roadmap. Ideas on how to close the </a:t>
            </a:r>
            <a:r>
              <a:rPr lang="en-US" sz="1800" b="0" dirty="0" smtClean="0"/>
              <a:t>gap: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0" dirty="0"/>
              <a:t>	</a:t>
            </a:r>
            <a:r>
              <a:rPr lang="en-US" sz="1800" b="0" dirty="0" smtClean="0"/>
              <a:t>In separate rooms with report to the plenum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0" dirty="0"/>
              <a:t>	</a:t>
            </a:r>
            <a:r>
              <a:rPr lang="en-US" sz="1800" b="0" dirty="0" smtClean="0"/>
              <a:t>Only if not possible, rump session: </a:t>
            </a:r>
            <a:r>
              <a:rPr lang="en-US" sz="1800" b="0" dirty="0"/>
              <a:t>3 </a:t>
            </a:r>
            <a:r>
              <a:rPr lang="en-US" sz="1800" b="0" dirty="0" smtClean="0"/>
              <a:t>to 5 people have 1 foil to make a 	stimulating statement, followed by podium discussion.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Apéro Riche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1800" b="0" dirty="0" smtClean="0">
                <a:solidFill>
                  <a:prstClr val="black"/>
                </a:solidFill>
              </a:rPr>
              <a:t>(at </a:t>
            </a:r>
            <a:r>
              <a:rPr lang="en-US" sz="1800" b="0" dirty="0">
                <a:solidFill>
                  <a:prstClr val="black"/>
                </a:solidFill>
              </a:rPr>
              <a:t>least </a:t>
            </a:r>
            <a:r>
              <a:rPr lang="en-US" sz="1800" b="0" dirty="0" smtClean="0">
                <a:solidFill>
                  <a:prstClr val="black"/>
                </a:solidFill>
              </a:rPr>
              <a:t>1 hour) </a:t>
            </a:r>
            <a:endParaRPr lang="en-US" sz="2000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4453" y="298084"/>
            <a:ext cx="8229600" cy="562074"/>
          </a:xfrm>
        </p:spPr>
        <p:txBody>
          <a:bodyPr/>
          <a:lstStyle/>
          <a:p>
            <a:r>
              <a:rPr lang="en-US" dirty="0" smtClean="0"/>
              <a:t>Format</a:t>
            </a:r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8704053" y="6416146"/>
            <a:ext cx="27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02F013B-EC88-43B5-A00B-3EE6B75B5E2F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2621280" y="6416146"/>
            <a:ext cx="406146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6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line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6905" y="701226"/>
            <a:ext cx="8229600" cy="57606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sz="2200" b="1" dirty="0" smtClean="0"/>
              <a:t>-4 months before the workshop:</a:t>
            </a:r>
            <a:endParaRPr lang="en-US" sz="2200" dirty="0" smtClean="0"/>
          </a:p>
          <a:p>
            <a:pPr marL="457200" lvl="1" indent="0">
              <a:buNone/>
            </a:pPr>
            <a:r>
              <a:rPr lang="en-US" sz="2200" dirty="0" smtClean="0"/>
              <a:t>	Reservations for the rooms </a:t>
            </a:r>
            <a:r>
              <a:rPr lang="en-US" sz="2200" b="1" dirty="0" smtClean="0"/>
              <a:t> </a:t>
            </a:r>
            <a:r>
              <a:rPr lang="en-US" sz="2200" dirty="0" smtClean="0"/>
              <a:t>have to be made before requesting 	presentations from the speakers.</a:t>
            </a:r>
          </a:p>
          <a:p>
            <a:pPr marL="457200" lvl="1" indent="0">
              <a:buNone/>
            </a:pPr>
            <a:r>
              <a:rPr lang="en-US" sz="2200" b="1" dirty="0" smtClean="0"/>
              <a:t>-4 months</a:t>
            </a:r>
            <a:r>
              <a:rPr lang="en-US" sz="2200" dirty="0" smtClean="0"/>
              <a:t>: Contact Christoph to set topic and goals: </a:t>
            </a:r>
          </a:p>
          <a:p>
            <a:pPr marL="457200" lvl="1" indent="0">
              <a:buNone/>
            </a:pPr>
            <a:r>
              <a:rPr lang="en-US" sz="2200" dirty="0" smtClean="0"/>
              <a:t>	Provide 50 to 100 word abstract of workshop </a:t>
            </a:r>
          </a:p>
          <a:p>
            <a:pPr marL="457200" lvl="1" indent="0">
              <a:buNone/>
            </a:pPr>
            <a:r>
              <a:rPr lang="en-US" sz="2200" dirty="0" smtClean="0"/>
              <a:t>	Commit program chair and local chair. General chair: Beni, Christian, 	Christoph.</a:t>
            </a:r>
          </a:p>
          <a:p>
            <a:pPr marL="457200" lvl="1" indent="0">
              <a:buNone/>
            </a:pPr>
            <a:r>
              <a:rPr lang="en-US" sz="2200" b="1" dirty="0" smtClean="0"/>
              <a:t>-3 months: </a:t>
            </a:r>
            <a:r>
              <a:rPr lang="en-US" sz="2200" dirty="0" smtClean="0"/>
              <a:t>Contact speakers to get commitment and workshop title: </a:t>
            </a:r>
          </a:p>
          <a:p>
            <a:pPr marL="457200" lvl="1" indent="0">
              <a:buNone/>
            </a:pPr>
            <a:r>
              <a:rPr lang="en-US" sz="2200" dirty="0" smtClean="0"/>
              <a:t>	Provide speaker e-mail list to Beni.</a:t>
            </a:r>
          </a:p>
          <a:p>
            <a:pPr marL="457200" lvl="1" indent="0">
              <a:buNone/>
            </a:pPr>
            <a:r>
              <a:rPr lang="en-US" sz="2200" dirty="0" smtClean="0"/>
              <a:t>	Local chair organizes Lab Tour.</a:t>
            </a:r>
          </a:p>
          <a:p>
            <a:pPr marL="457200" lvl="1" indent="0">
              <a:buNone/>
            </a:pPr>
            <a:r>
              <a:rPr lang="en-US" sz="2200" b="1" dirty="0" smtClean="0"/>
              <a:t>-2 months</a:t>
            </a:r>
            <a:r>
              <a:rPr lang="en-US" sz="2200" dirty="0" smtClean="0"/>
              <a:t>: Program published on website:</a:t>
            </a:r>
          </a:p>
          <a:p>
            <a:pPr marL="457200" lvl="1" indent="0">
              <a:buNone/>
            </a:pPr>
            <a:r>
              <a:rPr lang="en-US" sz="2200" dirty="0" smtClean="0"/>
              <a:t>	First e-mail notification</a:t>
            </a:r>
          </a:p>
          <a:p>
            <a:pPr marL="457200" lvl="1" indent="0">
              <a:buNone/>
            </a:pPr>
            <a:r>
              <a:rPr lang="en-US" sz="2200" b="1" dirty="0" smtClean="0"/>
              <a:t>-2 weeks:</a:t>
            </a:r>
          </a:p>
          <a:p>
            <a:pPr marL="457200" lvl="1" indent="0">
              <a:buNone/>
            </a:pPr>
            <a:r>
              <a:rPr lang="en-US" sz="2200" dirty="0" smtClean="0"/>
              <a:t>	Second e-mail notification if necessary.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914400" lvl="2" indent="0"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8704053" y="6416146"/>
            <a:ext cx="27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02F013B-EC88-43B5-A00B-3EE6B75B5E2F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2621280" y="6425658"/>
            <a:ext cx="406146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377486"/>
              </p:ext>
            </p:extLst>
          </p:nvPr>
        </p:nvGraphicFramePr>
        <p:xfrm>
          <a:off x="575906" y="5347980"/>
          <a:ext cx="7264227" cy="6464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264227"/>
              </a:tblGrid>
              <a:tr h="64642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Never put more than </a:t>
                      </a:r>
                      <a:r>
                        <a:rPr lang="en-US" dirty="0" smtClean="0"/>
                        <a:t>3 dates in 1 </a:t>
                      </a:r>
                      <a:r>
                        <a:rPr lang="en-US" b="1" dirty="0" smtClean="0"/>
                        <a:t>e-mail</a:t>
                      </a:r>
                      <a:r>
                        <a:rPr lang="en-US" b="0" dirty="0" smtClean="0"/>
                        <a:t> and never dispatch more than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 e-mails in 1 month.</a:t>
                      </a:r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37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Responsibilities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718939"/>
            <a:ext cx="8229600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 smtClean="0"/>
              <a:t>Program Chair </a:t>
            </a:r>
            <a:r>
              <a:rPr lang="en-US" dirty="0" smtClean="0"/>
              <a:t>(content responsibility)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/>
              <a:t>	Responsible for the lab tour and rooms (The rooms need to be 	reserved before asking the speakers to present).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/>
              <a:t>	Responsible for the welcome from local representatives.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/>
              <a:t>	The board and the program chair needs to be at the workshop 	location 30 minutes before the workshop starts.</a:t>
            </a:r>
          </a:p>
          <a:p>
            <a:pPr marL="914400" lvl="2" indent="0">
              <a:spcBef>
                <a:spcPts val="0"/>
              </a:spcBef>
              <a:buNone/>
            </a:pPr>
            <a:endParaRPr lang="en-US" dirty="0" smtClean="0"/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 smtClean="0"/>
              <a:t>General Chairs </a:t>
            </a:r>
            <a:r>
              <a:rPr lang="en-US" dirty="0" smtClean="0"/>
              <a:t>(Christoph, Beni and Christian)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/>
              <a:t>	Beni will do all the detail work: Print the documents (speaker list, 	participants list, program, flyer) and takes care about the website, 	catering, technic and registration.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/>
              <a:t>	Christian will send out e-mail notifications.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 smtClean="0"/>
              <a:t>Report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 smtClean="0"/>
              <a:t>	</a:t>
            </a:r>
            <a:r>
              <a:rPr lang="en-US" dirty="0" smtClean="0"/>
              <a:t>What goals have been achieved ?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smtClean="0"/>
              <a:t>	What was missing ?</a:t>
            </a:r>
          </a:p>
          <a:p>
            <a:pPr lvl="2">
              <a:spcBef>
                <a:spcPts val="0"/>
              </a:spcBef>
            </a:pPr>
            <a:endParaRPr lang="en-US" dirty="0" smtClean="0"/>
          </a:p>
          <a:p>
            <a:pPr marL="914400" lvl="2" indent="0">
              <a:spcBef>
                <a:spcPts val="0"/>
              </a:spcBef>
              <a:buNone/>
            </a:pPr>
            <a:endParaRPr lang="en-US" dirty="0" smtClean="0"/>
          </a:p>
          <a:p>
            <a:pPr marL="914400" lvl="2" indent="0">
              <a:spcBef>
                <a:spcPts val="0"/>
              </a:spcBef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8704053" y="6416146"/>
            <a:ext cx="27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02F013B-EC88-43B5-A00B-3EE6B75B5E2F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2529840" y="6330540"/>
            <a:ext cx="406146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6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Bildschirmpräsentation (4:3)</PresentationFormat>
  <Paragraphs>61</Paragraphs>
  <Slides>4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Larissa-Design</vt:lpstr>
      <vt:lpstr>Swissphotonics NTN</vt:lpstr>
      <vt:lpstr>Format</vt:lpstr>
      <vt:lpstr>Time line</vt:lpstr>
      <vt:lpstr>Responsibilities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SWISSPHOTONICS NTN</dc:title>
  <dc:creator>BOSSHARD Christian Andreas</dc:creator>
  <cp:lastModifiedBy>-</cp:lastModifiedBy>
  <cp:revision>320</cp:revision>
  <cp:lastPrinted>2017-07-23T09:27:21Z</cp:lastPrinted>
  <dcterms:modified xsi:type="dcterms:W3CDTF">2017-07-23T10:32:45Z</dcterms:modified>
</cp:coreProperties>
</file>