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18002250"/>
  <p:notesSz cx="7200900" cy="180022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0" d="100"/>
          <a:sy n="30" d="100"/>
        </p:scale>
        <p:origin x="3144" y="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5580697"/>
            <a:ext cx="6120765" cy="37804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10081260"/>
            <a:ext cx="5040630" cy="45005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4140517"/>
            <a:ext cx="3132391" cy="11881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4140517"/>
            <a:ext cx="3132391" cy="11881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0045" y="720090"/>
            <a:ext cx="6480810" cy="2880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0045" y="4140517"/>
            <a:ext cx="6480810" cy="11881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16742093"/>
            <a:ext cx="2304288" cy="900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16742093"/>
            <a:ext cx="1656207" cy="900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16742093"/>
            <a:ext cx="1656207" cy="900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199874" cy="17999710"/>
            <a:chOff x="0" y="0"/>
            <a:chExt cx="7199874" cy="179997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9935" y="0"/>
              <a:ext cx="4799939" cy="179995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400300" cy="17999710"/>
            </a:xfrm>
            <a:custGeom>
              <a:avLst/>
              <a:gdLst/>
              <a:ahLst/>
              <a:cxnLst/>
              <a:rect l="l" t="t" r="r" b="b"/>
              <a:pathLst>
                <a:path w="2400300" h="17999710">
                  <a:moveTo>
                    <a:pt x="2399948" y="17999570"/>
                  </a:moveTo>
                  <a:lnTo>
                    <a:pt x="2399948" y="0"/>
                  </a:lnTo>
                  <a:lnTo>
                    <a:pt x="0" y="0"/>
                  </a:lnTo>
                  <a:lnTo>
                    <a:pt x="0" y="17999570"/>
                  </a:lnTo>
                  <a:lnTo>
                    <a:pt x="2399948" y="179995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06095" y="10737068"/>
              <a:ext cx="261620" cy="262255"/>
            </a:xfrm>
            <a:custGeom>
              <a:avLst/>
              <a:gdLst/>
              <a:ahLst/>
              <a:cxnLst/>
              <a:rect l="l" t="t" r="r" b="b"/>
              <a:pathLst>
                <a:path w="261619" h="262254">
                  <a:moveTo>
                    <a:pt x="130797" y="0"/>
                  </a:moveTo>
                  <a:lnTo>
                    <a:pt x="79879" y="10295"/>
                  </a:lnTo>
                  <a:lnTo>
                    <a:pt x="38304" y="38357"/>
                  </a:lnTo>
                  <a:lnTo>
                    <a:pt x="10276" y="79949"/>
                  </a:lnTo>
                  <a:lnTo>
                    <a:pt x="0" y="130835"/>
                  </a:lnTo>
                  <a:lnTo>
                    <a:pt x="10276" y="181779"/>
                  </a:lnTo>
                  <a:lnTo>
                    <a:pt x="38304" y="223388"/>
                  </a:lnTo>
                  <a:lnTo>
                    <a:pt x="79879" y="251445"/>
                  </a:lnTo>
                  <a:lnTo>
                    <a:pt x="130797" y="261734"/>
                  </a:lnTo>
                  <a:lnTo>
                    <a:pt x="181733" y="251445"/>
                  </a:lnTo>
                  <a:lnTo>
                    <a:pt x="223310" y="223388"/>
                  </a:lnTo>
                  <a:lnTo>
                    <a:pt x="251333" y="181779"/>
                  </a:lnTo>
                  <a:lnTo>
                    <a:pt x="261607" y="130835"/>
                  </a:lnTo>
                  <a:lnTo>
                    <a:pt x="251333" y="79949"/>
                  </a:lnTo>
                  <a:lnTo>
                    <a:pt x="223310" y="38357"/>
                  </a:lnTo>
                  <a:lnTo>
                    <a:pt x="181733" y="10295"/>
                  </a:lnTo>
                  <a:lnTo>
                    <a:pt x="130797" y="0"/>
                  </a:lnTo>
                  <a:close/>
                </a:path>
              </a:pathLst>
            </a:custGeom>
            <a:solidFill>
              <a:srgbClr val="E20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6095" y="10737068"/>
              <a:ext cx="261620" cy="262255"/>
            </a:xfrm>
            <a:custGeom>
              <a:avLst/>
              <a:gdLst/>
              <a:ahLst/>
              <a:cxnLst/>
              <a:rect l="l" t="t" r="r" b="b"/>
              <a:pathLst>
                <a:path w="261619" h="262254">
                  <a:moveTo>
                    <a:pt x="130797" y="0"/>
                  </a:moveTo>
                  <a:lnTo>
                    <a:pt x="181733" y="10295"/>
                  </a:lnTo>
                  <a:lnTo>
                    <a:pt x="223310" y="38357"/>
                  </a:lnTo>
                  <a:lnTo>
                    <a:pt x="251333" y="79949"/>
                  </a:lnTo>
                  <a:lnTo>
                    <a:pt x="261607" y="130835"/>
                  </a:lnTo>
                  <a:lnTo>
                    <a:pt x="251333" y="181779"/>
                  </a:lnTo>
                  <a:lnTo>
                    <a:pt x="223310" y="223388"/>
                  </a:lnTo>
                  <a:lnTo>
                    <a:pt x="181733" y="251445"/>
                  </a:lnTo>
                  <a:lnTo>
                    <a:pt x="130797" y="261734"/>
                  </a:lnTo>
                  <a:lnTo>
                    <a:pt x="79879" y="251445"/>
                  </a:lnTo>
                  <a:lnTo>
                    <a:pt x="38304" y="223388"/>
                  </a:lnTo>
                  <a:lnTo>
                    <a:pt x="10276" y="181779"/>
                  </a:lnTo>
                  <a:lnTo>
                    <a:pt x="0" y="130835"/>
                  </a:lnTo>
                  <a:lnTo>
                    <a:pt x="10276" y="79949"/>
                  </a:lnTo>
                  <a:lnTo>
                    <a:pt x="38304" y="38357"/>
                  </a:lnTo>
                  <a:lnTo>
                    <a:pt x="79879" y="10295"/>
                  </a:lnTo>
                  <a:lnTo>
                    <a:pt x="130797" y="0"/>
                  </a:lnTo>
                  <a:close/>
                </a:path>
              </a:pathLst>
            </a:custGeom>
            <a:ln w="74383">
              <a:solidFill>
                <a:srgbClr val="E200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3167" y="16049885"/>
              <a:ext cx="1003300" cy="1085850"/>
            </a:xfrm>
            <a:custGeom>
              <a:avLst/>
              <a:gdLst/>
              <a:ahLst/>
              <a:cxnLst/>
              <a:rect l="l" t="t" r="r" b="b"/>
              <a:pathLst>
                <a:path w="1003300" h="1085850">
                  <a:moveTo>
                    <a:pt x="208800" y="4940"/>
                  </a:moveTo>
                  <a:lnTo>
                    <a:pt x="0" y="4940"/>
                  </a:lnTo>
                  <a:lnTo>
                    <a:pt x="0" y="752081"/>
                  </a:lnTo>
                  <a:lnTo>
                    <a:pt x="2665" y="802169"/>
                  </a:lnTo>
                  <a:lnTo>
                    <a:pt x="10653" y="848726"/>
                  </a:lnTo>
                  <a:lnTo>
                    <a:pt x="23953" y="891751"/>
                  </a:lnTo>
                  <a:lnTo>
                    <a:pt x="42555" y="931241"/>
                  </a:lnTo>
                  <a:lnTo>
                    <a:pt x="66447" y="967197"/>
                  </a:lnTo>
                  <a:lnTo>
                    <a:pt x="95618" y="999616"/>
                  </a:lnTo>
                  <a:lnTo>
                    <a:pt x="137734" y="1035654"/>
                  </a:lnTo>
                  <a:lnTo>
                    <a:pt x="177553" y="1061194"/>
                  </a:lnTo>
                  <a:lnTo>
                    <a:pt x="215070" y="1076249"/>
                  </a:lnTo>
                  <a:lnTo>
                    <a:pt x="250278" y="1080833"/>
                  </a:lnTo>
                  <a:lnTo>
                    <a:pt x="250278" y="792162"/>
                  </a:lnTo>
                  <a:lnTo>
                    <a:pt x="240601" y="778230"/>
                  </a:lnTo>
                  <a:lnTo>
                    <a:pt x="227829" y="763339"/>
                  </a:lnTo>
                  <a:lnTo>
                    <a:pt x="218276" y="746579"/>
                  </a:lnTo>
                  <a:lnTo>
                    <a:pt x="211935" y="727956"/>
                  </a:lnTo>
                  <a:lnTo>
                    <a:pt x="208800" y="707478"/>
                  </a:lnTo>
                  <a:lnTo>
                    <a:pt x="208800" y="4940"/>
                  </a:lnTo>
                  <a:close/>
                </a:path>
                <a:path w="1003300" h="1085850">
                  <a:moveTo>
                    <a:pt x="698068" y="0"/>
                  </a:moveTo>
                  <a:lnTo>
                    <a:pt x="649584" y="3277"/>
                  </a:lnTo>
                  <a:lnTo>
                    <a:pt x="649743" y="3277"/>
                  </a:lnTo>
                  <a:lnTo>
                    <a:pt x="604297" y="13112"/>
                  </a:lnTo>
                  <a:lnTo>
                    <a:pt x="604427" y="13112"/>
                  </a:lnTo>
                  <a:lnTo>
                    <a:pt x="562405" y="29363"/>
                  </a:lnTo>
                  <a:lnTo>
                    <a:pt x="523255" y="52207"/>
                  </a:lnTo>
                  <a:lnTo>
                    <a:pt x="487146" y="81584"/>
                  </a:lnTo>
                  <a:lnTo>
                    <a:pt x="452775" y="120413"/>
                  </a:lnTo>
                  <a:lnTo>
                    <a:pt x="426032" y="164392"/>
                  </a:lnTo>
                  <a:lnTo>
                    <a:pt x="406923" y="213529"/>
                  </a:lnTo>
                  <a:lnTo>
                    <a:pt x="395454" y="267835"/>
                  </a:lnTo>
                  <a:lnTo>
                    <a:pt x="391629" y="327317"/>
                  </a:lnTo>
                  <a:lnTo>
                    <a:pt x="391629" y="710590"/>
                  </a:lnTo>
                  <a:lnTo>
                    <a:pt x="390444" y="732075"/>
                  </a:lnTo>
                  <a:lnTo>
                    <a:pt x="372808" y="778522"/>
                  </a:lnTo>
                  <a:lnTo>
                    <a:pt x="345008" y="800290"/>
                  </a:lnTo>
                  <a:lnTo>
                    <a:pt x="345008" y="1085316"/>
                  </a:lnTo>
                  <a:lnTo>
                    <a:pt x="398002" y="1080601"/>
                  </a:lnTo>
                  <a:lnTo>
                    <a:pt x="433444" y="1065148"/>
                  </a:lnTo>
                  <a:lnTo>
                    <a:pt x="472020" y="1039371"/>
                  </a:lnTo>
                  <a:lnTo>
                    <a:pt x="513727" y="1003249"/>
                  </a:lnTo>
                  <a:lnTo>
                    <a:pt x="542680" y="970946"/>
                  </a:lnTo>
                  <a:lnTo>
                    <a:pt x="566358" y="935062"/>
                  </a:lnTo>
                  <a:lnTo>
                    <a:pt x="584766" y="895596"/>
                  </a:lnTo>
                  <a:lnTo>
                    <a:pt x="597909" y="852547"/>
                  </a:lnTo>
                  <a:lnTo>
                    <a:pt x="605792" y="805915"/>
                  </a:lnTo>
                  <a:lnTo>
                    <a:pt x="608418" y="755700"/>
                  </a:lnTo>
                  <a:lnTo>
                    <a:pt x="608418" y="371474"/>
                  </a:lnTo>
                  <a:lnTo>
                    <a:pt x="610093" y="351558"/>
                  </a:lnTo>
                  <a:lnTo>
                    <a:pt x="635901" y="303415"/>
                  </a:lnTo>
                  <a:lnTo>
                    <a:pt x="663202" y="286623"/>
                  </a:lnTo>
                  <a:lnTo>
                    <a:pt x="663007" y="286623"/>
                  </a:lnTo>
                  <a:lnTo>
                    <a:pt x="679469" y="282317"/>
                  </a:lnTo>
                  <a:lnTo>
                    <a:pt x="679243" y="282317"/>
                  </a:lnTo>
                  <a:lnTo>
                    <a:pt x="697268" y="280885"/>
                  </a:lnTo>
                  <a:lnTo>
                    <a:pt x="999828" y="280885"/>
                  </a:lnTo>
                  <a:lnTo>
                    <a:pt x="999053" y="268303"/>
                  </a:lnTo>
                  <a:lnTo>
                    <a:pt x="988029" y="214274"/>
                  </a:lnTo>
                  <a:lnTo>
                    <a:pt x="969451" y="165222"/>
                  </a:lnTo>
                  <a:lnTo>
                    <a:pt x="943147" y="121139"/>
                  </a:lnTo>
                  <a:lnTo>
                    <a:pt x="908951" y="82016"/>
                  </a:lnTo>
                  <a:lnTo>
                    <a:pt x="872783" y="52477"/>
                  </a:lnTo>
                  <a:lnTo>
                    <a:pt x="833606" y="29511"/>
                  </a:lnTo>
                  <a:lnTo>
                    <a:pt x="791426" y="13112"/>
                  </a:lnTo>
                  <a:lnTo>
                    <a:pt x="746245" y="3277"/>
                  </a:lnTo>
                  <a:lnTo>
                    <a:pt x="698068" y="0"/>
                  </a:lnTo>
                  <a:close/>
                </a:path>
                <a:path w="1003300" h="1085850">
                  <a:moveTo>
                    <a:pt x="999828" y="280885"/>
                  </a:moveTo>
                  <a:lnTo>
                    <a:pt x="697268" y="280885"/>
                  </a:lnTo>
                  <a:lnTo>
                    <a:pt x="715468" y="282317"/>
                  </a:lnTo>
                  <a:lnTo>
                    <a:pt x="732264" y="286623"/>
                  </a:lnTo>
                  <a:lnTo>
                    <a:pt x="774478" y="317782"/>
                  </a:lnTo>
                  <a:lnTo>
                    <a:pt x="790117" y="371474"/>
                  </a:lnTo>
                  <a:lnTo>
                    <a:pt x="790117" y="1081697"/>
                  </a:lnTo>
                  <a:lnTo>
                    <a:pt x="1002690" y="1081697"/>
                  </a:lnTo>
                  <a:lnTo>
                    <a:pt x="1002690" y="327317"/>
                  </a:lnTo>
                  <a:lnTo>
                    <a:pt x="999917" y="282317"/>
                  </a:lnTo>
                  <a:lnTo>
                    <a:pt x="999828" y="280885"/>
                  </a:lnTo>
                  <a:close/>
                </a:path>
              </a:pathLst>
            </a:custGeom>
            <a:solidFill>
              <a:srgbClr val="929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3167" y="791674"/>
              <a:ext cx="1003300" cy="1085850"/>
            </a:xfrm>
            <a:custGeom>
              <a:avLst/>
              <a:gdLst/>
              <a:ahLst/>
              <a:cxnLst/>
              <a:rect l="l" t="t" r="r" b="b"/>
              <a:pathLst>
                <a:path w="1003300" h="1085850">
                  <a:moveTo>
                    <a:pt x="208800" y="4914"/>
                  </a:moveTo>
                  <a:lnTo>
                    <a:pt x="0" y="4914"/>
                  </a:lnTo>
                  <a:lnTo>
                    <a:pt x="0" y="752030"/>
                  </a:lnTo>
                  <a:lnTo>
                    <a:pt x="2664" y="802141"/>
                  </a:lnTo>
                  <a:lnTo>
                    <a:pt x="10651" y="848698"/>
                  </a:lnTo>
                  <a:lnTo>
                    <a:pt x="23952" y="891713"/>
                  </a:lnTo>
                  <a:lnTo>
                    <a:pt x="42557" y="931198"/>
                  </a:lnTo>
                  <a:lnTo>
                    <a:pt x="66457" y="967166"/>
                  </a:lnTo>
                  <a:lnTo>
                    <a:pt x="95643" y="999629"/>
                  </a:lnTo>
                  <a:lnTo>
                    <a:pt x="137746" y="1035676"/>
                  </a:lnTo>
                  <a:lnTo>
                    <a:pt x="177561" y="1061223"/>
                  </a:lnTo>
                  <a:lnTo>
                    <a:pt x="215076" y="1076280"/>
                  </a:lnTo>
                  <a:lnTo>
                    <a:pt x="250278" y="1080858"/>
                  </a:lnTo>
                  <a:lnTo>
                    <a:pt x="250278" y="792073"/>
                  </a:lnTo>
                  <a:lnTo>
                    <a:pt x="240601" y="778192"/>
                  </a:lnTo>
                  <a:lnTo>
                    <a:pt x="227833" y="763288"/>
                  </a:lnTo>
                  <a:lnTo>
                    <a:pt x="218276" y="746540"/>
                  </a:lnTo>
                  <a:lnTo>
                    <a:pt x="211931" y="727950"/>
                  </a:lnTo>
                  <a:lnTo>
                    <a:pt x="208800" y="707517"/>
                  </a:lnTo>
                  <a:lnTo>
                    <a:pt x="208800" y="4914"/>
                  </a:lnTo>
                  <a:close/>
                </a:path>
                <a:path w="1003300" h="1085850">
                  <a:moveTo>
                    <a:pt x="698068" y="0"/>
                  </a:moveTo>
                  <a:lnTo>
                    <a:pt x="649564" y="3276"/>
                  </a:lnTo>
                  <a:lnTo>
                    <a:pt x="649737" y="3276"/>
                  </a:lnTo>
                  <a:lnTo>
                    <a:pt x="604276" y="13108"/>
                  </a:lnTo>
                  <a:lnTo>
                    <a:pt x="604416" y="13108"/>
                  </a:lnTo>
                  <a:lnTo>
                    <a:pt x="562405" y="29341"/>
                  </a:lnTo>
                  <a:lnTo>
                    <a:pt x="523255" y="52163"/>
                  </a:lnTo>
                  <a:lnTo>
                    <a:pt x="487146" y="81508"/>
                  </a:lnTo>
                  <a:lnTo>
                    <a:pt x="452773" y="120346"/>
                  </a:lnTo>
                  <a:lnTo>
                    <a:pt x="426027" y="164344"/>
                  </a:lnTo>
                  <a:lnTo>
                    <a:pt x="406915" y="213494"/>
                  </a:lnTo>
                  <a:lnTo>
                    <a:pt x="395442" y="267791"/>
                  </a:lnTo>
                  <a:lnTo>
                    <a:pt x="391617" y="327228"/>
                  </a:lnTo>
                  <a:lnTo>
                    <a:pt x="391617" y="710552"/>
                  </a:lnTo>
                  <a:lnTo>
                    <a:pt x="390435" y="732043"/>
                  </a:lnTo>
                  <a:lnTo>
                    <a:pt x="372795" y="778484"/>
                  </a:lnTo>
                  <a:lnTo>
                    <a:pt x="345008" y="800315"/>
                  </a:lnTo>
                  <a:lnTo>
                    <a:pt x="345008" y="1085202"/>
                  </a:lnTo>
                  <a:lnTo>
                    <a:pt x="398000" y="1080623"/>
                  </a:lnTo>
                  <a:lnTo>
                    <a:pt x="433439" y="1065161"/>
                  </a:lnTo>
                  <a:lnTo>
                    <a:pt x="472015" y="1039375"/>
                  </a:lnTo>
                  <a:lnTo>
                    <a:pt x="513727" y="1003249"/>
                  </a:lnTo>
                  <a:lnTo>
                    <a:pt x="542680" y="970955"/>
                  </a:lnTo>
                  <a:lnTo>
                    <a:pt x="566358" y="935071"/>
                  </a:lnTo>
                  <a:lnTo>
                    <a:pt x="584766" y="895599"/>
                  </a:lnTo>
                  <a:lnTo>
                    <a:pt x="597909" y="852537"/>
                  </a:lnTo>
                  <a:lnTo>
                    <a:pt x="605792" y="805887"/>
                  </a:lnTo>
                  <a:lnTo>
                    <a:pt x="608418" y="755650"/>
                  </a:lnTo>
                  <a:lnTo>
                    <a:pt x="608418" y="371462"/>
                  </a:lnTo>
                  <a:lnTo>
                    <a:pt x="610092" y="351545"/>
                  </a:lnTo>
                  <a:lnTo>
                    <a:pt x="635901" y="303377"/>
                  </a:lnTo>
                  <a:lnTo>
                    <a:pt x="663209" y="286580"/>
                  </a:lnTo>
                  <a:lnTo>
                    <a:pt x="663020" y="286580"/>
                  </a:lnTo>
                  <a:lnTo>
                    <a:pt x="679466" y="282271"/>
                  </a:lnTo>
                  <a:lnTo>
                    <a:pt x="679233" y="282271"/>
                  </a:lnTo>
                  <a:lnTo>
                    <a:pt x="697268" y="280835"/>
                  </a:lnTo>
                  <a:lnTo>
                    <a:pt x="999830" y="280835"/>
                  </a:lnTo>
                  <a:lnTo>
                    <a:pt x="999053" y="268237"/>
                  </a:lnTo>
                  <a:lnTo>
                    <a:pt x="988029" y="214229"/>
                  </a:lnTo>
                  <a:lnTo>
                    <a:pt x="969451" y="165188"/>
                  </a:lnTo>
                  <a:lnTo>
                    <a:pt x="943147" y="121100"/>
                  </a:lnTo>
                  <a:lnTo>
                    <a:pt x="908951" y="81953"/>
                  </a:lnTo>
                  <a:lnTo>
                    <a:pt x="872783" y="52445"/>
                  </a:lnTo>
                  <a:lnTo>
                    <a:pt x="833606" y="29497"/>
                  </a:lnTo>
                  <a:lnTo>
                    <a:pt x="791426" y="13108"/>
                  </a:lnTo>
                  <a:lnTo>
                    <a:pt x="746245" y="3276"/>
                  </a:lnTo>
                  <a:lnTo>
                    <a:pt x="698068" y="0"/>
                  </a:lnTo>
                  <a:close/>
                </a:path>
                <a:path w="1003300" h="1085850">
                  <a:moveTo>
                    <a:pt x="999830" y="280835"/>
                  </a:moveTo>
                  <a:lnTo>
                    <a:pt x="697268" y="280835"/>
                  </a:lnTo>
                  <a:lnTo>
                    <a:pt x="715468" y="282271"/>
                  </a:lnTo>
                  <a:lnTo>
                    <a:pt x="732264" y="286580"/>
                  </a:lnTo>
                  <a:lnTo>
                    <a:pt x="774478" y="317723"/>
                  </a:lnTo>
                  <a:lnTo>
                    <a:pt x="790117" y="371462"/>
                  </a:lnTo>
                  <a:lnTo>
                    <a:pt x="790117" y="1081735"/>
                  </a:lnTo>
                  <a:lnTo>
                    <a:pt x="1002690" y="1081735"/>
                  </a:lnTo>
                  <a:lnTo>
                    <a:pt x="1002690" y="327228"/>
                  </a:lnTo>
                  <a:lnTo>
                    <a:pt x="999918" y="282271"/>
                  </a:lnTo>
                  <a:lnTo>
                    <a:pt x="999830" y="2808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3162" y="13845337"/>
              <a:ext cx="1003300" cy="2080260"/>
            </a:xfrm>
            <a:custGeom>
              <a:avLst/>
              <a:gdLst/>
              <a:ahLst/>
              <a:cxnLst/>
              <a:rect l="l" t="t" r="r" b="b"/>
              <a:pathLst>
                <a:path w="1003300" h="2080259">
                  <a:moveTo>
                    <a:pt x="249059" y="1721231"/>
                  </a:moveTo>
                  <a:lnTo>
                    <a:pt x="0" y="1813191"/>
                  </a:lnTo>
                  <a:lnTo>
                    <a:pt x="0" y="2080145"/>
                  </a:lnTo>
                  <a:lnTo>
                    <a:pt x="249059" y="1991741"/>
                  </a:lnTo>
                  <a:lnTo>
                    <a:pt x="249059" y="1721231"/>
                  </a:lnTo>
                  <a:close/>
                </a:path>
                <a:path w="1003300" h="2080259">
                  <a:moveTo>
                    <a:pt x="249059" y="886066"/>
                  </a:moveTo>
                  <a:lnTo>
                    <a:pt x="204990" y="899883"/>
                  </a:lnTo>
                  <a:lnTo>
                    <a:pt x="127482" y="932738"/>
                  </a:lnTo>
                  <a:lnTo>
                    <a:pt x="84340" y="961669"/>
                  </a:lnTo>
                  <a:lnTo>
                    <a:pt x="48958" y="998829"/>
                  </a:lnTo>
                  <a:lnTo>
                    <a:pt x="24752" y="1045718"/>
                  </a:lnTo>
                  <a:lnTo>
                    <a:pt x="13627" y="1088859"/>
                  </a:lnTo>
                  <a:lnTo>
                    <a:pt x="7899" y="1132293"/>
                  </a:lnTo>
                  <a:lnTo>
                    <a:pt x="5676" y="1175308"/>
                  </a:lnTo>
                  <a:lnTo>
                    <a:pt x="4927" y="1214107"/>
                  </a:lnTo>
                  <a:lnTo>
                    <a:pt x="4838" y="1230655"/>
                  </a:lnTo>
                  <a:lnTo>
                    <a:pt x="5283" y="1271104"/>
                  </a:lnTo>
                  <a:lnTo>
                    <a:pt x="9461" y="1317993"/>
                  </a:lnTo>
                  <a:lnTo>
                    <a:pt x="19062" y="1363230"/>
                  </a:lnTo>
                  <a:lnTo>
                    <a:pt x="35864" y="1405991"/>
                  </a:lnTo>
                  <a:lnTo>
                    <a:pt x="61633" y="1442161"/>
                  </a:lnTo>
                  <a:lnTo>
                    <a:pt x="96824" y="1469364"/>
                  </a:lnTo>
                  <a:lnTo>
                    <a:pt x="140449" y="1488186"/>
                  </a:lnTo>
                  <a:lnTo>
                    <a:pt x="191528" y="1499209"/>
                  </a:lnTo>
                  <a:lnTo>
                    <a:pt x="249059" y="1502981"/>
                  </a:lnTo>
                  <a:lnTo>
                    <a:pt x="249059" y="1230655"/>
                  </a:lnTo>
                  <a:lnTo>
                    <a:pt x="237959" y="1222248"/>
                  </a:lnTo>
                  <a:lnTo>
                    <a:pt x="230974" y="1214107"/>
                  </a:lnTo>
                  <a:lnTo>
                    <a:pt x="227469" y="1206106"/>
                  </a:lnTo>
                  <a:lnTo>
                    <a:pt x="226809" y="1198105"/>
                  </a:lnTo>
                  <a:lnTo>
                    <a:pt x="228955" y="1189456"/>
                  </a:lnTo>
                  <a:lnTo>
                    <a:pt x="233756" y="1182103"/>
                  </a:lnTo>
                  <a:lnTo>
                    <a:pt x="240652" y="1175308"/>
                  </a:lnTo>
                  <a:lnTo>
                    <a:pt x="249059" y="1168323"/>
                  </a:lnTo>
                  <a:lnTo>
                    <a:pt x="249059" y="886066"/>
                  </a:lnTo>
                  <a:close/>
                </a:path>
                <a:path w="1003300" h="2080259">
                  <a:moveTo>
                    <a:pt x="249059" y="382866"/>
                  </a:moveTo>
                  <a:lnTo>
                    <a:pt x="0" y="382866"/>
                  </a:lnTo>
                  <a:lnTo>
                    <a:pt x="0" y="653415"/>
                  </a:lnTo>
                  <a:lnTo>
                    <a:pt x="249059" y="653415"/>
                  </a:lnTo>
                  <a:lnTo>
                    <a:pt x="249059" y="382866"/>
                  </a:lnTo>
                  <a:close/>
                </a:path>
                <a:path w="1003300" h="2080259">
                  <a:moveTo>
                    <a:pt x="250278" y="0"/>
                  </a:moveTo>
                  <a:lnTo>
                    <a:pt x="0" y="0"/>
                  </a:lnTo>
                  <a:lnTo>
                    <a:pt x="0" y="265201"/>
                  </a:lnTo>
                  <a:lnTo>
                    <a:pt x="250278" y="265201"/>
                  </a:lnTo>
                  <a:lnTo>
                    <a:pt x="250278" y="0"/>
                  </a:lnTo>
                  <a:close/>
                </a:path>
                <a:path w="1003300" h="2080259">
                  <a:moveTo>
                    <a:pt x="997927" y="1502029"/>
                  </a:moveTo>
                  <a:lnTo>
                    <a:pt x="996861" y="1459115"/>
                  </a:lnTo>
                  <a:lnTo>
                    <a:pt x="990727" y="1416850"/>
                  </a:lnTo>
                  <a:lnTo>
                    <a:pt x="979500" y="1375244"/>
                  </a:lnTo>
                  <a:lnTo>
                    <a:pt x="963180" y="1334312"/>
                  </a:lnTo>
                  <a:lnTo>
                    <a:pt x="930986" y="1290129"/>
                  </a:lnTo>
                  <a:lnTo>
                    <a:pt x="892136" y="1258544"/>
                  </a:lnTo>
                  <a:lnTo>
                    <a:pt x="846607" y="1239596"/>
                  </a:lnTo>
                  <a:lnTo>
                    <a:pt x="794410" y="1233271"/>
                  </a:lnTo>
                  <a:lnTo>
                    <a:pt x="651560" y="1229702"/>
                  </a:lnTo>
                  <a:lnTo>
                    <a:pt x="343750" y="1230655"/>
                  </a:lnTo>
                  <a:lnTo>
                    <a:pt x="343750" y="1502981"/>
                  </a:lnTo>
                  <a:lnTo>
                    <a:pt x="673163" y="1502511"/>
                  </a:lnTo>
                  <a:lnTo>
                    <a:pt x="737450" y="1503908"/>
                  </a:lnTo>
                  <a:lnTo>
                    <a:pt x="759663" y="1515275"/>
                  </a:lnTo>
                  <a:lnTo>
                    <a:pt x="767067" y="1527771"/>
                  </a:lnTo>
                  <a:lnTo>
                    <a:pt x="759663" y="1541424"/>
                  </a:lnTo>
                  <a:lnTo>
                    <a:pt x="737450" y="1556194"/>
                  </a:lnTo>
                  <a:lnTo>
                    <a:pt x="343750" y="1695970"/>
                  </a:lnTo>
                  <a:lnTo>
                    <a:pt x="343750" y="1966531"/>
                  </a:lnTo>
                  <a:lnTo>
                    <a:pt x="812241" y="1806435"/>
                  </a:lnTo>
                  <a:lnTo>
                    <a:pt x="880313" y="1766201"/>
                  </a:lnTo>
                  <a:lnTo>
                    <a:pt x="914895" y="1733143"/>
                  </a:lnTo>
                  <a:lnTo>
                    <a:pt x="949833" y="1691449"/>
                  </a:lnTo>
                  <a:lnTo>
                    <a:pt x="976261" y="1648193"/>
                  </a:lnTo>
                  <a:lnTo>
                    <a:pt x="990231" y="1604886"/>
                  </a:lnTo>
                  <a:lnTo>
                    <a:pt x="996010" y="1557553"/>
                  </a:lnTo>
                  <a:lnTo>
                    <a:pt x="997889" y="1503908"/>
                  </a:lnTo>
                  <a:lnTo>
                    <a:pt x="997927" y="1502029"/>
                  </a:lnTo>
                  <a:close/>
                </a:path>
                <a:path w="1003300" h="2080259">
                  <a:moveTo>
                    <a:pt x="998601" y="606907"/>
                  </a:moveTo>
                  <a:lnTo>
                    <a:pt x="993800" y="560603"/>
                  </a:lnTo>
                  <a:lnTo>
                    <a:pt x="982205" y="514273"/>
                  </a:lnTo>
                  <a:lnTo>
                    <a:pt x="962482" y="468566"/>
                  </a:lnTo>
                  <a:lnTo>
                    <a:pt x="930744" y="432485"/>
                  </a:lnTo>
                  <a:lnTo>
                    <a:pt x="884275" y="405536"/>
                  </a:lnTo>
                  <a:lnTo>
                    <a:pt x="831011" y="388467"/>
                  </a:lnTo>
                  <a:lnTo>
                    <a:pt x="778929" y="381990"/>
                  </a:lnTo>
                  <a:lnTo>
                    <a:pt x="343750" y="382866"/>
                  </a:lnTo>
                  <a:lnTo>
                    <a:pt x="343750" y="653415"/>
                  </a:lnTo>
                  <a:lnTo>
                    <a:pt x="657542" y="653415"/>
                  </a:lnTo>
                  <a:lnTo>
                    <a:pt x="692518" y="655180"/>
                  </a:lnTo>
                  <a:lnTo>
                    <a:pt x="717486" y="660438"/>
                  </a:lnTo>
                  <a:lnTo>
                    <a:pt x="732459" y="669188"/>
                  </a:lnTo>
                  <a:lnTo>
                    <a:pt x="737450" y="681393"/>
                  </a:lnTo>
                  <a:lnTo>
                    <a:pt x="732078" y="695731"/>
                  </a:lnTo>
                  <a:lnTo>
                    <a:pt x="715975" y="710717"/>
                  </a:lnTo>
                  <a:lnTo>
                    <a:pt x="689140" y="726363"/>
                  </a:lnTo>
                  <a:lnTo>
                    <a:pt x="651560" y="742696"/>
                  </a:lnTo>
                  <a:lnTo>
                    <a:pt x="343750" y="850049"/>
                  </a:lnTo>
                  <a:lnTo>
                    <a:pt x="343750" y="1129639"/>
                  </a:lnTo>
                  <a:lnTo>
                    <a:pt x="735253" y="1013256"/>
                  </a:lnTo>
                  <a:lnTo>
                    <a:pt x="795350" y="982319"/>
                  </a:lnTo>
                  <a:lnTo>
                    <a:pt x="827760" y="959332"/>
                  </a:lnTo>
                  <a:lnTo>
                    <a:pt x="863981" y="933005"/>
                  </a:lnTo>
                  <a:lnTo>
                    <a:pt x="898804" y="901890"/>
                  </a:lnTo>
                  <a:lnTo>
                    <a:pt x="928408" y="867791"/>
                  </a:lnTo>
                  <a:lnTo>
                    <a:pt x="952779" y="830719"/>
                  </a:lnTo>
                  <a:lnTo>
                    <a:pt x="971918" y="790663"/>
                  </a:lnTo>
                  <a:lnTo>
                    <a:pt x="985812" y="747623"/>
                  </a:lnTo>
                  <a:lnTo>
                    <a:pt x="994486" y="701586"/>
                  </a:lnTo>
                  <a:lnTo>
                    <a:pt x="997737" y="655180"/>
                  </a:lnTo>
                  <a:lnTo>
                    <a:pt x="997864" y="653415"/>
                  </a:lnTo>
                  <a:lnTo>
                    <a:pt x="997927" y="652551"/>
                  </a:lnTo>
                  <a:lnTo>
                    <a:pt x="998601" y="606907"/>
                  </a:lnTo>
                  <a:close/>
                </a:path>
                <a:path w="1003300" h="2080259">
                  <a:moveTo>
                    <a:pt x="1002690" y="0"/>
                  </a:moveTo>
                  <a:lnTo>
                    <a:pt x="345020" y="0"/>
                  </a:lnTo>
                  <a:lnTo>
                    <a:pt x="345020" y="265201"/>
                  </a:lnTo>
                  <a:lnTo>
                    <a:pt x="1002690" y="264769"/>
                  </a:lnTo>
                  <a:lnTo>
                    <a:pt x="1002690" y="0"/>
                  </a:lnTo>
                  <a:close/>
                </a:path>
              </a:pathLst>
            </a:custGeom>
            <a:solidFill>
              <a:srgbClr val="929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3149" y="3074580"/>
              <a:ext cx="1003300" cy="265430"/>
            </a:xfrm>
            <a:custGeom>
              <a:avLst/>
              <a:gdLst/>
              <a:ahLst/>
              <a:cxnLst/>
              <a:rect l="l" t="t" r="r" b="b"/>
              <a:pathLst>
                <a:path w="1003300" h="265429">
                  <a:moveTo>
                    <a:pt x="250266" y="0"/>
                  </a:moveTo>
                  <a:lnTo>
                    <a:pt x="0" y="0"/>
                  </a:lnTo>
                  <a:lnTo>
                    <a:pt x="0" y="265239"/>
                  </a:lnTo>
                  <a:lnTo>
                    <a:pt x="250266" y="265239"/>
                  </a:lnTo>
                  <a:lnTo>
                    <a:pt x="250266" y="0"/>
                  </a:lnTo>
                  <a:close/>
                </a:path>
                <a:path w="1003300" h="265429">
                  <a:moveTo>
                    <a:pt x="1002703" y="0"/>
                  </a:moveTo>
                  <a:lnTo>
                    <a:pt x="345033" y="0"/>
                  </a:lnTo>
                  <a:lnTo>
                    <a:pt x="345033" y="265239"/>
                  </a:lnTo>
                  <a:lnTo>
                    <a:pt x="1002703" y="264782"/>
                  </a:lnTo>
                  <a:lnTo>
                    <a:pt x="10027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3162" y="11436184"/>
              <a:ext cx="1003300" cy="2286635"/>
            </a:xfrm>
            <a:custGeom>
              <a:avLst/>
              <a:gdLst/>
              <a:ahLst/>
              <a:cxnLst/>
              <a:rect l="l" t="t" r="r" b="b"/>
              <a:pathLst>
                <a:path w="1003300" h="2286634">
                  <a:moveTo>
                    <a:pt x="250278" y="1993099"/>
                  </a:moveTo>
                  <a:lnTo>
                    <a:pt x="240601" y="1979079"/>
                  </a:lnTo>
                  <a:lnTo>
                    <a:pt x="227825" y="1964194"/>
                  </a:lnTo>
                  <a:lnTo>
                    <a:pt x="218274" y="1947456"/>
                  </a:lnTo>
                  <a:lnTo>
                    <a:pt x="211937" y="1928837"/>
                  </a:lnTo>
                  <a:lnTo>
                    <a:pt x="208800" y="1908340"/>
                  </a:lnTo>
                  <a:lnTo>
                    <a:pt x="208800" y="1205788"/>
                  </a:lnTo>
                  <a:lnTo>
                    <a:pt x="0" y="1205788"/>
                  </a:lnTo>
                  <a:lnTo>
                    <a:pt x="0" y="1952942"/>
                  </a:lnTo>
                  <a:lnTo>
                    <a:pt x="2667" y="2003031"/>
                  </a:lnTo>
                  <a:lnTo>
                    <a:pt x="10655" y="2049602"/>
                  </a:lnTo>
                  <a:lnTo>
                    <a:pt x="23952" y="2092642"/>
                  </a:lnTo>
                  <a:lnTo>
                    <a:pt x="42557" y="2132152"/>
                  </a:lnTo>
                  <a:lnTo>
                    <a:pt x="66446" y="2168118"/>
                  </a:lnTo>
                  <a:lnTo>
                    <a:pt x="95618" y="2200541"/>
                  </a:lnTo>
                  <a:lnTo>
                    <a:pt x="137731" y="2236546"/>
                  </a:lnTo>
                  <a:lnTo>
                    <a:pt x="177558" y="2262073"/>
                  </a:lnTo>
                  <a:lnTo>
                    <a:pt x="215074" y="2277122"/>
                  </a:lnTo>
                  <a:lnTo>
                    <a:pt x="250278" y="2281669"/>
                  </a:lnTo>
                  <a:lnTo>
                    <a:pt x="250278" y="1993099"/>
                  </a:lnTo>
                  <a:close/>
                </a:path>
                <a:path w="1003300" h="2286634">
                  <a:moveTo>
                    <a:pt x="250278" y="792238"/>
                  </a:moveTo>
                  <a:lnTo>
                    <a:pt x="217119" y="748233"/>
                  </a:lnTo>
                  <a:lnTo>
                    <a:pt x="208800" y="707466"/>
                  </a:lnTo>
                  <a:lnTo>
                    <a:pt x="208800" y="4927"/>
                  </a:lnTo>
                  <a:lnTo>
                    <a:pt x="0" y="4927"/>
                  </a:lnTo>
                  <a:lnTo>
                    <a:pt x="0" y="752119"/>
                  </a:lnTo>
                  <a:lnTo>
                    <a:pt x="2667" y="802208"/>
                  </a:lnTo>
                  <a:lnTo>
                    <a:pt x="10655" y="848766"/>
                  </a:lnTo>
                  <a:lnTo>
                    <a:pt x="23952" y="891794"/>
                  </a:lnTo>
                  <a:lnTo>
                    <a:pt x="42557" y="931278"/>
                  </a:lnTo>
                  <a:lnTo>
                    <a:pt x="66446" y="967232"/>
                  </a:lnTo>
                  <a:lnTo>
                    <a:pt x="95618" y="999655"/>
                  </a:lnTo>
                  <a:lnTo>
                    <a:pt x="137731" y="1035697"/>
                  </a:lnTo>
                  <a:lnTo>
                    <a:pt x="177558" y="1061250"/>
                  </a:lnTo>
                  <a:lnTo>
                    <a:pt x="215074" y="1076299"/>
                  </a:lnTo>
                  <a:lnTo>
                    <a:pt x="250278" y="1080884"/>
                  </a:lnTo>
                  <a:lnTo>
                    <a:pt x="250278" y="792238"/>
                  </a:lnTo>
                  <a:close/>
                </a:path>
                <a:path w="1003300" h="2286634">
                  <a:moveTo>
                    <a:pt x="1002690" y="1528140"/>
                  </a:moveTo>
                  <a:lnTo>
                    <a:pt x="999921" y="1483271"/>
                  </a:lnTo>
                  <a:lnTo>
                    <a:pt x="999832" y="1481836"/>
                  </a:lnTo>
                  <a:lnTo>
                    <a:pt x="999058" y="1469174"/>
                  </a:lnTo>
                  <a:lnTo>
                    <a:pt x="988034" y="1415161"/>
                  </a:lnTo>
                  <a:lnTo>
                    <a:pt x="969454" y="1366113"/>
                  </a:lnTo>
                  <a:lnTo>
                    <a:pt x="943152" y="1322031"/>
                  </a:lnTo>
                  <a:lnTo>
                    <a:pt x="908951" y="1282915"/>
                  </a:lnTo>
                  <a:lnTo>
                    <a:pt x="872782" y="1253363"/>
                  </a:lnTo>
                  <a:lnTo>
                    <a:pt x="833602" y="1230388"/>
                  </a:lnTo>
                  <a:lnTo>
                    <a:pt x="791425" y="1213980"/>
                  </a:lnTo>
                  <a:lnTo>
                    <a:pt x="746239" y="1204137"/>
                  </a:lnTo>
                  <a:lnTo>
                    <a:pt x="698068" y="1200861"/>
                  </a:lnTo>
                  <a:lnTo>
                    <a:pt x="649732" y="1204137"/>
                  </a:lnTo>
                  <a:lnTo>
                    <a:pt x="604291" y="1213980"/>
                  </a:lnTo>
                  <a:lnTo>
                    <a:pt x="604418" y="1213980"/>
                  </a:lnTo>
                  <a:lnTo>
                    <a:pt x="562406" y="1230249"/>
                  </a:lnTo>
                  <a:lnTo>
                    <a:pt x="523252" y="1253109"/>
                  </a:lnTo>
                  <a:lnTo>
                    <a:pt x="487146" y="1282509"/>
                  </a:lnTo>
                  <a:lnTo>
                    <a:pt x="452767" y="1321333"/>
                  </a:lnTo>
                  <a:lnTo>
                    <a:pt x="426034" y="1365313"/>
                  </a:lnTo>
                  <a:lnTo>
                    <a:pt x="406920" y="1414437"/>
                  </a:lnTo>
                  <a:lnTo>
                    <a:pt x="395452" y="1468716"/>
                  </a:lnTo>
                  <a:lnTo>
                    <a:pt x="391629" y="1528140"/>
                  </a:lnTo>
                  <a:lnTo>
                    <a:pt x="391629" y="1911540"/>
                  </a:lnTo>
                  <a:lnTo>
                    <a:pt x="390448" y="1933003"/>
                  </a:lnTo>
                  <a:lnTo>
                    <a:pt x="372808" y="1979371"/>
                  </a:lnTo>
                  <a:lnTo>
                    <a:pt x="345008" y="2001240"/>
                  </a:lnTo>
                  <a:lnTo>
                    <a:pt x="345008" y="2286177"/>
                  </a:lnTo>
                  <a:lnTo>
                    <a:pt x="398005" y="2281466"/>
                  </a:lnTo>
                  <a:lnTo>
                    <a:pt x="433438" y="2265997"/>
                  </a:lnTo>
                  <a:lnTo>
                    <a:pt x="472020" y="2240229"/>
                  </a:lnTo>
                  <a:lnTo>
                    <a:pt x="513727" y="2204110"/>
                  </a:lnTo>
                  <a:lnTo>
                    <a:pt x="542683" y="2171814"/>
                  </a:lnTo>
                  <a:lnTo>
                    <a:pt x="566356" y="2135924"/>
                  </a:lnTo>
                  <a:lnTo>
                    <a:pt x="584771" y="2096465"/>
                  </a:lnTo>
                  <a:lnTo>
                    <a:pt x="597903" y="2053412"/>
                  </a:lnTo>
                  <a:lnTo>
                    <a:pt x="605790" y="2006777"/>
                  </a:lnTo>
                  <a:lnTo>
                    <a:pt x="608418" y="1956562"/>
                  </a:lnTo>
                  <a:lnTo>
                    <a:pt x="608418" y="1572387"/>
                  </a:lnTo>
                  <a:lnTo>
                    <a:pt x="610095" y="1552435"/>
                  </a:lnTo>
                  <a:lnTo>
                    <a:pt x="635901" y="1504340"/>
                  </a:lnTo>
                  <a:lnTo>
                    <a:pt x="663194" y="1487563"/>
                  </a:lnTo>
                  <a:lnTo>
                    <a:pt x="662990" y="1487563"/>
                  </a:lnTo>
                  <a:lnTo>
                    <a:pt x="679450" y="1483271"/>
                  </a:lnTo>
                  <a:lnTo>
                    <a:pt x="679196" y="1483271"/>
                  </a:lnTo>
                  <a:lnTo>
                    <a:pt x="697268" y="1481836"/>
                  </a:lnTo>
                  <a:lnTo>
                    <a:pt x="747674" y="1494726"/>
                  </a:lnTo>
                  <a:lnTo>
                    <a:pt x="783882" y="1534515"/>
                  </a:lnTo>
                  <a:lnTo>
                    <a:pt x="791248" y="1572387"/>
                  </a:lnTo>
                  <a:lnTo>
                    <a:pt x="789597" y="2096465"/>
                  </a:lnTo>
                  <a:lnTo>
                    <a:pt x="789470" y="2135924"/>
                  </a:lnTo>
                  <a:lnTo>
                    <a:pt x="789355" y="2171814"/>
                  </a:lnTo>
                  <a:lnTo>
                    <a:pt x="789254" y="2204110"/>
                  </a:lnTo>
                  <a:lnTo>
                    <a:pt x="789139" y="2240229"/>
                  </a:lnTo>
                  <a:lnTo>
                    <a:pt x="789063" y="2265997"/>
                  </a:lnTo>
                  <a:lnTo>
                    <a:pt x="789012" y="2282533"/>
                  </a:lnTo>
                  <a:lnTo>
                    <a:pt x="1002690" y="2282533"/>
                  </a:lnTo>
                  <a:lnTo>
                    <a:pt x="1002690" y="1528140"/>
                  </a:lnTo>
                  <a:close/>
                </a:path>
                <a:path w="1003300" h="2286634">
                  <a:moveTo>
                    <a:pt x="1002690" y="327367"/>
                  </a:moveTo>
                  <a:lnTo>
                    <a:pt x="999909" y="282295"/>
                  </a:lnTo>
                  <a:lnTo>
                    <a:pt x="999820" y="280860"/>
                  </a:lnTo>
                  <a:lnTo>
                    <a:pt x="999058" y="268312"/>
                  </a:lnTo>
                  <a:lnTo>
                    <a:pt x="988034" y="214261"/>
                  </a:lnTo>
                  <a:lnTo>
                    <a:pt x="969454" y="165201"/>
                  </a:lnTo>
                  <a:lnTo>
                    <a:pt x="943152" y="121119"/>
                  </a:lnTo>
                  <a:lnTo>
                    <a:pt x="908951" y="82003"/>
                  </a:lnTo>
                  <a:lnTo>
                    <a:pt x="872782" y="52489"/>
                  </a:lnTo>
                  <a:lnTo>
                    <a:pt x="833602" y="29527"/>
                  </a:lnTo>
                  <a:lnTo>
                    <a:pt x="791425" y="13131"/>
                  </a:lnTo>
                  <a:lnTo>
                    <a:pt x="746239" y="3276"/>
                  </a:lnTo>
                  <a:lnTo>
                    <a:pt x="698068" y="0"/>
                  </a:lnTo>
                  <a:lnTo>
                    <a:pt x="649528" y="3276"/>
                  </a:lnTo>
                  <a:lnTo>
                    <a:pt x="649719" y="3276"/>
                  </a:lnTo>
                  <a:lnTo>
                    <a:pt x="604240" y="13131"/>
                  </a:lnTo>
                  <a:lnTo>
                    <a:pt x="604393" y="13131"/>
                  </a:lnTo>
                  <a:lnTo>
                    <a:pt x="562406" y="29362"/>
                  </a:lnTo>
                  <a:lnTo>
                    <a:pt x="523252" y="52197"/>
                  </a:lnTo>
                  <a:lnTo>
                    <a:pt x="487146" y="81546"/>
                  </a:lnTo>
                  <a:lnTo>
                    <a:pt x="452767" y="120396"/>
                  </a:lnTo>
                  <a:lnTo>
                    <a:pt x="426034" y="164401"/>
                  </a:lnTo>
                  <a:lnTo>
                    <a:pt x="406920" y="213563"/>
                  </a:lnTo>
                  <a:lnTo>
                    <a:pt x="395452" y="267881"/>
                  </a:lnTo>
                  <a:lnTo>
                    <a:pt x="391629" y="327367"/>
                  </a:lnTo>
                  <a:lnTo>
                    <a:pt x="391629" y="710577"/>
                  </a:lnTo>
                  <a:lnTo>
                    <a:pt x="390448" y="732078"/>
                  </a:lnTo>
                  <a:lnTo>
                    <a:pt x="372808" y="778497"/>
                  </a:lnTo>
                  <a:lnTo>
                    <a:pt x="345008" y="800379"/>
                  </a:lnTo>
                  <a:lnTo>
                    <a:pt x="345008" y="1085367"/>
                  </a:lnTo>
                  <a:lnTo>
                    <a:pt x="398005" y="1080643"/>
                  </a:lnTo>
                  <a:lnTo>
                    <a:pt x="433438" y="1065174"/>
                  </a:lnTo>
                  <a:lnTo>
                    <a:pt x="472020" y="1039380"/>
                  </a:lnTo>
                  <a:lnTo>
                    <a:pt x="513727" y="1003274"/>
                  </a:lnTo>
                  <a:lnTo>
                    <a:pt x="542683" y="970991"/>
                  </a:lnTo>
                  <a:lnTo>
                    <a:pt x="566356" y="935113"/>
                  </a:lnTo>
                  <a:lnTo>
                    <a:pt x="584771" y="895654"/>
                  </a:lnTo>
                  <a:lnTo>
                    <a:pt x="597903" y="852601"/>
                  </a:lnTo>
                  <a:lnTo>
                    <a:pt x="605790" y="805967"/>
                  </a:lnTo>
                  <a:lnTo>
                    <a:pt x="608418" y="755751"/>
                  </a:lnTo>
                  <a:lnTo>
                    <a:pt x="608418" y="371538"/>
                  </a:lnTo>
                  <a:lnTo>
                    <a:pt x="610095" y="351612"/>
                  </a:lnTo>
                  <a:lnTo>
                    <a:pt x="635901" y="303377"/>
                  </a:lnTo>
                  <a:lnTo>
                    <a:pt x="663206" y="286626"/>
                  </a:lnTo>
                  <a:lnTo>
                    <a:pt x="663016" y="286626"/>
                  </a:lnTo>
                  <a:lnTo>
                    <a:pt x="679475" y="282295"/>
                  </a:lnTo>
                  <a:lnTo>
                    <a:pt x="679259" y="282295"/>
                  </a:lnTo>
                  <a:lnTo>
                    <a:pt x="697268" y="280860"/>
                  </a:lnTo>
                  <a:lnTo>
                    <a:pt x="747674" y="293827"/>
                  </a:lnTo>
                  <a:lnTo>
                    <a:pt x="783882" y="333692"/>
                  </a:lnTo>
                  <a:lnTo>
                    <a:pt x="791248" y="371538"/>
                  </a:lnTo>
                  <a:lnTo>
                    <a:pt x="789597" y="895654"/>
                  </a:lnTo>
                  <a:lnTo>
                    <a:pt x="789470" y="935113"/>
                  </a:lnTo>
                  <a:lnTo>
                    <a:pt x="789355" y="970991"/>
                  </a:lnTo>
                  <a:lnTo>
                    <a:pt x="789254" y="1003274"/>
                  </a:lnTo>
                  <a:lnTo>
                    <a:pt x="789139" y="1039380"/>
                  </a:lnTo>
                  <a:lnTo>
                    <a:pt x="789063" y="1065174"/>
                  </a:lnTo>
                  <a:lnTo>
                    <a:pt x="789012" y="1081747"/>
                  </a:lnTo>
                  <a:lnTo>
                    <a:pt x="1002690" y="1081747"/>
                  </a:lnTo>
                  <a:lnTo>
                    <a:pt x="1002690" y="327367"/>
                  </a:lnTo>
                  <a:close/>
                </a:path>
              </a:pathLst>
            </a:custGeom>
            <a:solidFill>
              <a:srgbClr val="929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0977" y="1950300"/>
              <a:ext cx="1007744" cy="5998845"/>
            </a:xfrm>
            <a:custGeom>
              <a:avLst/>
              <a:gdLst/>
              <a:ahLst/>
              <a:cxnLst/>
              <a:rect l="l" t="t" r="r" b="b"/>
              <a:pathLst>
                <a:path w="1007744" h="5998845">
                  <a:moveTo>
                    <a:pt x="218033" y="3896525"/>
                  </a:moveTo>
                  <a:lnTo>
                    <a:pt x="2184" y="3896525"/>
                  </a:lnTo>
                  <a:lnTo>
                    <a:pt x="2184" y="4409605"/>
                  </a:lnTo>
                  <a:lnTo>
                    <a:pt x="2184" y="4922685"/>
                  </a:lnTo>
                  <a:lnTo>
                    <a:pt x="217665" y="4922685"/>
                  </a:lnTo>
                  <a:lnTo>
                    <a:pt x="217665" y="4409605"/>
                  </a:lnTo>
                  <a:lnTo>
                    <a:pt x="218033" y="4409605"/>
                  </a:lnTo>
                  <a:lnTo>
                    <a:pt x="218033" y="3896525"/>
                  </a:lnTo>
                  <a:close/>
                </a:path>
                <a:path w="1007744" h="5998845">
                  <a:moveTo>
                    <a:pt x="251599" y="1533817"/>
                  </a:moveTo>
                  <a:lnTo>
                    <a:pt x="2413" y="1533817"/>
                  </a:lnTo>
                  <a:lnTo>
                    <a:pt x="2413" y="1806168"/>
                  </a:lnTo>
                  <a:lnTo>
                    <a:pt x="251599" y="1806168"/>
                  </a:lnTo>
                  <a:lnTo>
                    <a:pt x="251599" y="1533817"/>
                  </a:lnTo>
                  <a:close/>
                </a:path>
                <a:path w="1007744" h="5998845">
                  <a:moveTo>
                    <a:pt x="252476" y="5715406"/>
                  </a:moveTo>
                  <a:lnTo>
                    <a:pt x="220586" y="5686158"/>
                  </a:lnTo>
                  <a:lnTo>
                    <a:pt x="210591" y="5630596"/>
                  </a:lnTo>
                  <a:lnTo>
                    <a:pt x="210591" y="5339270"/>
                  </a:lnTo>
                  <a:lnTo>
                    <a:pt x="214718" y="5298503"/>
                  </a:lnTo>
                  <a:lnTo>
                    <a:pt x="237477" y="5256415"/>
                  </a:lnTo>
                  <a:lnTo>
                    <a:pt x="251650" y="5254485"/>
                  </a:lnTo>
                  <a:lnTo>
                    <a:pt x="251650" y="4971364"/>
                  </a:lnTo>
                  <a:lnTo>
                    <a:pt x="180441" y="4989322"/>
                  </a:lnTo>
                  <a:lnTo>
                    <a:pt x="140246" y="5013223"/>
                  </a:lnTo>
                  <a:lnTo>
                    <a:pt x="97002" y="5047056"/>
                  </a:lnTo>
                  <a:lnTo>
                    <a:pt x="67843" y="5079492"/>
                  </a:lnTo>
                  <a:lnTo>
                    <a:pt x="44030" y="5115445"/>
                  </a:lnTo>
                  <a:lnTo>
                    <a:pt x="25514" y="5154942"/>
                  </a:lnTo>
                  <a:lnTo>
                    <a:pt x="12319" y="5197957"/>
                  </a:lnTo>
                  <a:lnTo>
                    <a:pt x="4406" y="5244516"/>
                  </a:lnTo>
                  <a:lnTo>
                    <a:pt x="1778" y="5294604"/>
                  </a:lnTo>
                  <a:lnTo>
                    <a:pt x="1778" y="5675261"/>
                  </a:lnTo>
                  <a:lnTo>
                    <a:pt x="4470" y="5725350"/>
                  </a:lnTo>
                  <a:lnTo>
                    <a:pt x="12534" y="5771908"/>
                  </a:lnTo>
                  <a:lnTo>
                    <a:pt x="25933" y="5814936"/>
                  </a:lnTo>
                  <a:lnTo>
                    <a:pt x="44627" y="5854446"/>
                  </a:lnTo>
                  <a:lnTo>
                    <a:pt x="68605" y="5890399"/>
                  </a:lnTo>
                  <a:lnTo>
                    <a:pt x="97828" y="5922835"/>
                  </a:lnTo>
                  <a:lnTo>
                    <a:pt x="141071" y="5956655"/>
                  </a:lnTo>
                  <a:lnTo>
                    <a:pt x="181267" y="5980557"/>
                  </a:lnTo>
                  <a:lnTo>
                    <a:pt x="218401" y="5994514"/>
                  </a:lnTo>
                  <a:lnTo>
                    <a:pt x="252476" y="5998527"/>
                  </a:lnTo>
                  <a:lnTo>
                    <a:pt x="252476" y="5715406"/>
                  </a:lnTo>
                  <a:close/>
                </a:path>
                <a:path w="1007744" h="5998845">
                  <a:moveTo>
                    <a:pt x="252476" y="3549700"/>
                  </a:moveTo>
                  <a:lnTo>
                    <a:pt x="220586" y="3520452"/>
                  </a:lnTo>
                  <a:lnTo>
                    <a:pt x="210591" y="3464903"/>
                  </a:lnTo>
                  <a:lnTo>
                    <a:pt x="210591" y="3173565"/>
                  </a:lnTo>
                  <a:lnTo>
                    <a:pt x="214718" y="3132798"/>
                  </a:lnTo>
                  <a:lnTo>
                    <a:pt x="237477" y="3090710"/>
                  </a:lnTo>
                  <a:lnTo>
                    <a:pt x="251650" y="3088779"/>
                  </a:lnTo>
                  <a:lnTo>
                    <a:pt x="251650" y="2805646"/>
                  </a:lnTo>
                  <a:lnTo>
                    <a:pt x="180441" y="2823616"/>
                  </a:lnTo>
                  <a:lnTo>
                    <a:pt x="140246" y="2847505"/>
                  </a:lnTo>
                  <a:lnTo>
                    <a:pt x="97002" y="2881350"/>
                  </a:lnTo>
                  <a:lnTo>
                    <a:pt x="67843" y="2913786"/>
                  </a:lnTo>
                  <a:lnTo>
                    <a:pt x="44030" y="2949740"/>
                  </a:lnTo>
                  <a:lnTo>
                    <a:pt x="25514" y="2989224"/>
                  </a:lnTo>
                  <a:lnTo>
                    <a:pt x="12319" y="3032252"/>
                  </a:lnTo>
                  <a:lnTo>
                    <a:pt x="4406" y="3078810"/>
                  </a:lnTo>
                  <a:lnTo>
                    <a:pt x="1778" y="3128899"/>
                  </a:lnTo>
                  <a:lnTo>
                    <a:pt x="1778" y="3509556"/>
                  </a:lnTo>
                  <a:lnTo>
                    <a:pt x="4470" y="3559645"/>
                  </a:lnTo>
                  <a:lnTo>
                    <a:pt x="12534" y="3606203"/>
                  </a:lnTo>
                  <a:lnTo>
                    <a:pt x="25933" y="3649230"/>
                  </a:lnTo>
                  <a:lnTo>
                    <a:pt x="44627" y="3688715"/>
                  </a:lnTo>
                  <a:lnTo>
                    <a:pt x="68605" y="3724681"/>
                  </a:lnTo>
                  <a:lnTo>
                    <a:pt x="97828" y="3757117"/>
                  </a:lnTo>
                  <a:lnTo>
                    <a:pt x="141071" y="3790950"/>
                  </a:lnTo>
                  <a:lnTo>
                    <a:pt x="181267" y="3814838"/>
                  </a:lnTo>
                  <a:lnTo>
                    <a:pt x="218401" y="3828796"/>
                  </a:lnTo>
                  <a:lnTo>
                    <a:pt x="252476" y="3832822"/>
                  </a:lnTo>
                  <a:lnTo>
                    <a:pt x="252476" y="3549700"/>
                  </a:lnTo>
                  <a:close/>
                </a:path>
                <a:path w="1007744" h="5998845">
                  <a:moveTo>
                    <a:pt x="252476" y="691616"/>
                  </a:moveTo>
                  <a:lnTo>
                    <a:pt x="220649" y="662368"/>
                  </a:lnTo>
                  <a:lnTo>
                    <a:pt x="210985" y="606780"/>
                  </a:lnTo>
                  <a:lnTo>
                    <a:pt x="210985" y="863"/>
                  </a:lnTo>
                  <a:lnTo>
                    <a:pt x="2184" y="863"/>
                  </a:lnTo>
                  <a:lnTo>
                    <a:pt x="2184" y="651433"/>
                  </a:lnTo>
                  <a:lnTo>
                    <a:pt x="4851" y="701535"/>
                  </a:lnTo>
                  <a:lnTo>
                    <a:pt x="12839" y="748106"/>
                  </a:lnTo>
                  <a:lnTo>
                    <a:pt x="26136" y="791133"/>
                  </a:lnTo>
                  <a:lnTo>
                    <a:pt x="44742" y="830630"/>
                  </a:lnTo>
                  <a:lnTo>
                    <a:pt x="68643" y="866597"/>
                  </a:lnTo>
                  <a:lnTo>
                    <a:pt x="97828" y="899033"/>
                  </a:lnTo>
                  <a:lnTo>
                    <a:pt x="141071" y="932840"/>
                  </a:lnTo>
                  <a:lnTo>
                    <a:pt x="181267" y="956729"/>
                  </a:lnTo>
                  <a:lnTo>
                    <a:pt x="218401" y="970686"/>
                  </a:lnTo>
                  <a:lnTo>
                    <a:pt x="252476" y="974699"/>
                  </a:lnTo>
                  <a:lnTo>
                    <a:pt x="252476" y="691616"/>
                  </a:lnTo>
                  <a:close/>
                </a:path>
                <a:path w="1007744" h="5998845">
                  <a:moveTo>
                    <a:pt x="262699" y="2037054"/>
                  </a:moveTo>
                  <a:lnTo>
                    <a:pt x="216446" y="2061400"/>
                  </a:lnTo>
                  <a:lnTo>
                    <a:pt x="179717" y="2085416"/>
                  </a:lnTo>
                  <a:lnTo>
                    <a:pt x="133921" y="2117318"/>
                  </a:lnTo>
                  <a:lnTo>
                    <a:pt x="99187" y="2148433"/>
                  </a:lnTo>
                  <a:lnTo>
                    <a:pt x="69773" y="2182507"/>
                  </a:lnTo>
                  <a:lnTo>
                    <a:pt x="45605" y="2219553"/>
                  </a:lnTo>
                  <a:lnTo>
                    <a:pt x="26619" y="2259596"/>
                  </a:lnTo>
                  <a:lnTo>
                    <a:pt x="12738" y="2302637"/>
                  </a:lnTo>
                  <a:lnTo>
                    <a:pt x="3886" y="2348674"/>
                  </a:lnTo>
                  <a:lnTo>
                    <a:pt x="0" y="2397722"/>
                  </a:lnTo>
                  <a:lnTo>
                    <a:pt x="520" y="2443950"/>
                  </a:lnTo>
                  <a:lnTo>
                    <a:pt x="6235" y="2490393"/>
                  </a:lnTo>
                  <a:lnTo>
                    <a:pt x="19443" y="2535732"/>
                  </a:lnTo>
                  <a:lnTo>
                    <a:pt x="42468" y="2578646"/>
                  </a:lnTo>
                  <a:lnTo>
                    <a:pt x="80264" y="2620353"/>
                  </a:lnTo>
                  <a:lnTo>
                    <a:pt x="123571" y="2647772"/>
                  </a:lnTo>
                  <a:lnTo>
                    <a:pt x="170459" y="2663050"/>
                  </a:lnTo>
                  <a:lnTo>
                    <a:pt x="219062" y="2668308"/>
                  </a:lnTo>
                  <a:lnTo>
                    <a:pt x="260464" y="2668308"/>
                  </a:lnTo>
                  <a:lnTo>
                    <a:pt x="260477" y="2348674"/>
                  </a:lnTo>
                  <a:lnTo>
                    <a:pt x="262521" y="2061400"/>
                  </a:lnTo>
                  <a:lnTo>
                    <a:pt x="262636" y="2045284"/>
                  </a:lnTo>
                  <a:lnTo>
                    <a:pt x="262699" y="2037054"/>
                  </a:lnTo>
                  <a:close/>
                </a:path>
                <a:path w="1007744" h="5998845">
                  <a:moveTo>
                    <a:pt x="1004481" y="5302288"/>
                  </a:moveTo>
                  <a:lnTo>
                    <a:pt x="1001572" y="5251920"/>
                  </a:lnTo>
                  <a:lnTo>
                    <a:pt x="992962" y="5205184"/>
                  </a:lnTo>
                  <a:lnTo>
                    <a:pt x="978877" y="5162054"/>
                  </a:lnTo>
                  <a:lnTo>
                    <a:pt x="959523" y="5122532"/>
                  </a:lnTo>
                  <a:lnTo>
                    <a:pt x="935126" y="5086616"/>
                  </a:lnTo>
                  <a:lnTo>
                    <a:pt x="905878" y="5054308"/>
                  </a:lnTo>
                  <a:lnTo>
                    <a:pt x="870013" y="5024577"/>
                  </a:lnTo>
                  <a:lnTo>
                    <a:pt x="831659" y="5001425"/>
                  </a:lnTo>
                  <a:lnTo>
                    <a:pt x="790803" y="4984851"/>
                  </a:lnTo>
                  <a:lnTo>
                    <a:pt x="747458" y="4974831"/>
                  </a:lnTo>
                  <a:lnTo>
                    <a:pt x="701636" y="4971364"/>
                  </a:lnTo>
                  <a:lnTo>
                    <a:pt x="346367" y="4971364"/>
                  </a:lnTo>
                  <a:lnTo>
                    <a:pt x="346367" y="5240134"/>
                  </a:lnTo>
                  <a:lnTo>
                    <a:pt x="698627" y="5240134"/>
                  </a:lnTo>
                  <a:lnTo>
                    <a:pt x="714832" y="5244008"/>
                  </a:lnTo>
                  <a:lnTo>
                    <a:pt x="758990" y="5275300"/>
                  </a:lnTo>
                  <a:lnTo>
                    <a:pt x="782574" y="5325630"/>
                  </a:lnTo>
                  <a:lnTo>
                    <a:pt x="784174" y="5347424"/>
                  </a:lnTo>
                  <a:lnTo>
                    <a:pt x="784174" y="5622442"/>
                  </a:lnTo>
                  <a:lnTo>
                    <a:pt x="778205" y="5663514"/>
                  </a:lnTo>
                  <a:lnTo>
                    <a:pt x="746404" y="5707151"/>
                  </a:lnTo>
                  <a:lnTo>
                    <a:pt x="699452" y="5729732"/>
                  </a:lnTo>
                  <a:lnTo>
                    <a:pt x="347192" y="5729732"/>
                  </a:lnTo>
                  <a:lnTo>
                    <a:pt x="347192" y="5998540"/>
                  </a:lnTo>
                  <a:lnTo>
                    <a:pt x="702437" y="5998540"/>
                  </a:lnTo>
                  <a:lnTo>
                    <a:pt x="748258" y="5995060"/>
                  </a:lnTo>
                  <a:lnTo>
                    <a:pt x="791603" y="5985040"/>
                  </a:lnTo>
                  <a:lnTo>
                    <a:pt x="832459" y="5968454"/>
                  </a:lnTo>
                  <a:lnTo>
                    <a:pt x="870826" y="5945302"/>
                  </a:lnTo>
                  <a:lnTo>
                    <a:pt x="906703" y="5915584"/>
                  </a:lnTo>
                  <a:lnTo>
                    <a:pt x="935888" y="5883262"/>
                  </a:lnTo>
                  <a:lnTo>
                    <a:pt x="960132" y="5847346"/>
                  </a:lnTo>
                  <a:lnTo>
                    <a:pt x="979284" y="5807824"/>
                  </a:lnTo>
                  <a:lnTo>
                    <a:pt x="993165" y="5764695"/>
                  </a:lnTo>
                  <a:lnTo>
                    <a:pt x="1001623" y="5717946"/>
                  </a:lnTo>
                  <a:lnTo>
                    <a:pt x="1004481" y="5667603"/>
                  </a:lnTo>
                  <a:lnTo>
                    <a:pt x="1004481" y="5302288"/>
                  </a:lnTo>
                  <a:close/>
                </a:path>
                <a:path w="1007744" h="5998845">
                  <a:moveTo>
                    <a:pt x="1004481" y="3136582"/>
                  </a:moveTo>
                  <a:lnTo>
                    <a:pt x="1001572" y="3086227"/>
                  </a:lnTo>
                  <a:lnTo>
                    <a:pt x="992962" y="3039491"/>
                  </a:lnTo>
                  <a:lnTo>
                    <a:pt x="978877" y="2996361"/>
                  </a:lnTo>
                  <a:lnTo>
                    <a:pt x="959523" y="2956839"/>
                  </a:lnTo>
                  <a:lnTo>
                    <a:pt x="935126" y="2920936"/>
                  </a:lnTo>
                  <a:lnTo>
                    <a:pt x="905878" y="2888627"/>
                  </a:lnTo>
                  <a:lnTo>
                    <a:pt x="870013" y="2858897"/>
                  </a:lnTo>
                  <a:lnTo>
                    <a:pt x="831659" y="2835732"/>
                  </a:lnTo>
                  <a:lnTo>
                    <a:pt x="790803" y="2819146"/>
                  </a:lnTo>
                  <a:lnTo>
                    <a:pt x="747458" y="2809113"/>
                  </a:lnTo>
                  <a:lnTo>
                    <a:pt x="701636" y="2805646"/>
                  </a:lnTo>
                  <a:lnTo>
                    <a:pt x="346367" y="2805646"/>
                  </a:lnTo>
                  <a:lnTo>
                    <a:pt x="346367" y="3074416"/>
                  </a:lnTo>
                  <a:lnTo>
                    <a:pt x="698627" y="3074416"/>
                  </a:lnTo>
                  <a:lnTo>
                    <a:pt x="714832" y="3078302"/>
                  </a:lnTo>
                  <a:lnTo>
                    <a:pt x="758990" y="3109569"/>
                  </a:lnTo>
                  <a:lnTo>
                    <a:pt x="782574" y="3159937"/>
                  </a:lnTo>
                  <a:lnTo>
                    <a:pt x="784174" y="3181718"/>
                  </a:lnTo>
                  <a:lnTo>
                    <a:pt x="784174" y="3456724"/>
                  </a:lnTo>
                  <a:lnTo>
                    <a:pt x="778205" y="3497808"/>
                  </a:lnTo>
                  <a:lnTo>
                    <a:pt x="746404" y="3541445"/>
                  </a:lnTo>
                  <a:lnTo>
                    <a:pt x="699452" y="3564026"/>
                  </a:lnTo>
                  <a:lnTo>
                    <a:pt x="347192" y="3564026"/>
                  </a:lnTo>
                  <a:lnTo>
                    <a:pt x="347192" y="3832822"/>
                  </a:lnTo>
                  <a:lnTo>
                    <a:pt x="702437" y="3832822"/>
                  </a:lnTo>
                  <a:lnTo>
                    <a:pt x="748258" y="3829342"/>
                  </a:lnTo>
                  <a:lnTo>
                    <a:pt x="791603" y="3819321"/>
                  </a:lnTo>
                  <a:lnTo>
                    <a:pt x="832459" y="3802735"/>
                  </a:lnTo>
                  <a:lnTo>
                    <a:pt x="870826" y="3779570"/>
                  </a:lnTo>
                  <a:lnTo>
                    <a:pt x="906703" y="3749840"/>
                  </a:lnTo>
                  <a:lnTo>
                    <a:pt x="935888" y="3717531"/>
                  </a:lnTo>
                  <a:lnTo>
                    <a:pt x="960132" y="3681615"/>
                  </a:lnTo>
                  <a:lnTo>
                    <a:pt x="979284" y="3642106"/>
                  </a:lnTo>
                  <a:lnTo>
                    <a:pt x="993165" y="3598976"/>
                  </a:lnTo>
                  <a:lnTo>
                    <a:pt x="1001623" y="3552228"/>
                  </a:lnTo>
                  <a:lnTo>
                    <a:pt x="1004481" y="3501872"/>
                  </a:lnTo>
                  <a:lnTo>
                    <a:pt x="1004481" y="3136582"/>
                  </a:lnTo>
                  <a:close/>
                </a:path>
                <a:path w="1007744" h="5998845">
                  <a:moveTo>
                    <a:pt x="1004874" y="4277245"/>
                  </a:moveTo>
                  <a:lnTo>
                    <a:pt x="347205" y="4277245"/>
                  </a:lnTo>
                  <a:lnTo>
                    <a:pt x="347205" y="4542371"/>
                  </a:lnTo>
                  <a:lnTo>
                    <a:pt x="1004874" y="4542371"/>
                  </a:lnTo>
                  <a:lnTo>
                    <a:pt x="1004874" y="4277245"/>
                  </a:lnTo>
                  <a:close/>
                </a:path>
                <a:path w="1007744" h="5998845">
                  <a:moveTo>
                    <a:pt x="1004874" y="0"/>
                  </a:moveTo>
                  <a:lnTo>
                    <a:pt x="784593" y="0"/>
                  </a:lnTo>
                  <a:lnTo>
                    <a:pt x="784593" y="598678"/>
                  </a:lnTo>
                  <a:lnTo>
                    <a:pt x="783043" y="620420"/>
                  </a:lnTo>
                  <a:lnTo>
                    <a:pt x="770661" y="656475"/>
                  </a:lnTo>
                  <a:lnTo>
                    <a:pt x="731443" y="694143"/>
                  </a:lnTo>
                  <a:lnTo>
                    <a:pt x="699452" y="705929"/>
                  </a:lnTo>
                  <a:lnTo>
                    <a:pt x="347205" y="705929"/>
                  </a:lnTo>
                  <a:lnTo>
                    <a:pt x="347205" y="974699"/>
                  </a:lnTo>
                  <a:lnTo>
                    <a:pt x="702437" y="974699"/>
                  </a:lnTo>
                  <a:lnTo>
                    <a:pt x="748258" y="971245"/>
                  </a:lnTo>
                  <a:lnTo>
                    <a:pt x="791603" y="961224"/>
                  </a:lnTo>
                  <a:lnTo>
                    <a:pt x="832459" y="944638"/>
                  </a:lnTo>
                  <a:lnTo>
                    <a:pt x="870826" y="921486"/>
                  </a:lnTo>
                  <a:lnTo>
                    <a:pt x="906703" y="891730"/>
                  </a:lnTo>
                  <a:lnTo>
                    <a:pt x="935913" y="859434"/>
                  </a:lnTo>
                  <a:lnTo>
                    <a:pt x="960234" y="823518"/>
                  </a:lnTo>
                  <a:lnTo>
                    <a:pt x="979474" y="784009"/>
                  </a:lnTo>
                  <a:lnTo>
                    <a:pt x="993457" y="740879"/>
                  </a:lnTo>
                  <a:lnTo>
                    <a:pt x="1001991" y="694143"/>
                  </a:lnTo>
                  <a:lnTo>
                    <a:pt x="1004874" y="643775"/>
                  </a:lnTo>
                  <a:lnTo>
                    <a:pt x="1004874" y="0"/>
                  </a:lnTo>
                  <a:close/>
                </a:path>
                <a:path w="1007744" h="5998845">
                  <a:moveTo>
                    <a:pt x="1005128" y="2396845"/>
                  </a:moveTo>
                  <a:lnTo>
                    <a:pt x="346329" y="2397722"/>
                  </a:lnTo>
                  <a:lnTo>
                    <a:pt x="346329" y="2668308"/>
                  </a:lnTo>
                  <a:lnTo>
                    <a:pt x="1005128" y="2668308"/>
                  </a:lnTo>
                  <a:lnTo>
                    <a:pt x="1005128" y="2396845"/>
                  </a:lnTo>
                  <a:close/>
                </a:path>
                <a:path w="1007744" h="5998845">
                  <a:moveTo>
                    <a:pt x="1007262" y="1811108"/>
                  </a:moveTo>
                  <a:lnTo>
                    <a:pt x="1005738" y="1765604"/>
                  </a:lnTo>
                  <a:lnTo>
                    <a:pt x="999350" y="1720646"/>
                  </a:lnTo>
                  <a:lnTo>
                    <a:pt x="985647" y="1675193"/>
                  </a:lnTo>
                  <a:lnTo>
                    <a:pt x="962139" y="1629841"/>
                  </a:lnTo>
                  <a:lnTo>
                    <a:pt x="928916" y="1587842"/>
                  </a:lnTo>
                  <a:lnTo>
                    <a:pt x="891438" y="1557820"/>
                  </a:lnTo>
                  <a:lnTo>
                    <a:pt x="849718" y="1539811"/>
                  </a:lnTo>
                  <a:lnTo>
                    <a:pt x="803795" y="1533804"/>
                  </a:lnTo>
                  <a:lnTo>
                    <a:pt x="346329" y="1533804"/>
                  </a:lnTo>
                  <a:lnTo>
                    <a:pt x="346329" y="1806168"/>
                  </a:lnTo>
                  <a:lnTo>
                    <a:pt x="725322" y="1806168"/>
                  </a:lnTo>
                  <a:lnTo>
                    <a:pt x="740079" y="1807845"/>
                  </a:lnTo>
                  <a:lnTo>
                    <a:pt x="772312" y="1837067"/>
                  </a:lnTo>
                  <a:lnTo>
                    <a:pt x="772591" y="1844573"/>
                  </a:lnTo>
                  <a:lnTo>
                    <a:pt x="771220" y="1852180"/>
                  </a:lnTo>
                  <a:lnTo>
                    <a:pt x="732561" y="1889925"/>
                  </a:lnTo>
                  <a:lnTo>
                    <a:pt x="670687" y="1913077"/>
                  </a:lnTo>
                  <a:lnTo>
                    <a:pt x="625271" y="1928215"/>
                  </a:lnTo>
                  <a:lnTo>
                    <a:pt x="570204" y="1945741"/>
                  </a:lnTo>
                  <a:lnTo>
                    <a:pt x="505485" y="1965667"/>
                  </a:lnTo>
                  <a:lnTo>
                    <a:pt x="347116" y="2012721"/>
                  </a:lnTo>
                  <a:lnTo>
                    <a:pt x="346798" y="2086686"/>
                  </a:lnTo>
                  <a:lnTo>
                    <a:pt x="346684" y="2116912"/>
                  </a:lnTo>
                  <a:lnTo>
                    <a:pt x="346583" y="2139924"/>
                  </a:lnTo>
                  <a:lnTo>
                    <a:pt x="346506" y="2158746"/>
                  </a:lnTo>
                  <a:lnTo>
                    <a:pt x="346392" y="2186279"/>
                  </a:lnTo>
                  <a:lnTo>
                    <a:pt x="346329" y="2307552"/>
                  </a:lnTo>
                  <a:lnTo>
                    <a:pt x="814057" y="2143201"/>
                  </a:lnTo>
                  <a:lnTo>
                    <a:pt x="868705" y="2116912"/>
                  </a:lnTo>
                  <a:lnTo>
                    <a:pt x="909002" y="2086686"/>
                  </a:lnTo>
                  <a:lnTo>
                    <a:pt x="943813" y="2049246"/>
                  </a:lnTo>
                  <a:lnTo>
                    <a:pt x="973150" y="2004580"/>
                  </a:lnTo>
                  <a:lnTo>
                    <a:pt x="989545" y="1960245"/>
                  </a:lnTo>
                  <a:lnTo>
                    <a:pt x="1000061" y="1913382"/>
                  </a:lnTo>
                  <a:lnTo>
                    <a:pt x="1005662" y="1863344"/>
                  </a:lnTo>
                  <a:lnTo>
                    <a:pt x="1007262" y="18111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29920" y="791664"/>
              <a:ext cx="0" cy="16344265"/>
            </a:xfrm>
            <a:custGeom>
              <a:avLst/>
              <a:gdLst/>
              <a:ahLst/>
              <a:cxnLst/>
              <a:rect l="l" t="t" r="r" b="b"/>
              <a:pathLst>
                <a:path h="16344265">
                  <a:moveTo>
                    <a:pt x="0" y="16343972"/>
                  </a:moveTo>
                  <a:lnTo>
                    <a:pt x="0" y="0"/>
                  </a:lnTo>
                </a:path>
              </a:pathLst>
            </a:custGeom>
            <a:ln w="44627">
              <a:solidFill>
                <a:srgbClr val="E200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6949" y="10529901"/>
              <a:ext cx="753351" cy="68391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33162" y="8064830"/>
              <a:ext cx="1003300" cy="2191385"/>
            </a:xfrm>
            <a:custGeom>
              <a:avLst/>
              <a:gdLst/>
              <a:ahLst/>
              <a:cxnLst/>
              <a:rect l="l" t="t" r="r" b="b"/>
              <a:pathLst>
                <a:path w="1003300" h="2191384">
                  <a:moveTo>
                    <a:pt x="249466" y="1165123"/>
                  </a:moveTo>
                  <a:lnTo>
                    <a:pt x="176809" y="1184757"/>
                  </a:lnTo>
                  <a:lnTo>
                    <a:pt x="136969" y="1210271"/>
                  </a:lnTo>
                  <a:lnTo>
                    <a:pt x="94818" y="1246251"/>
                  </a:lnTo>
                  <a:lnTo>
                    <a:pt x="65697" y="1278686"/>
                  </a:lnTo>
                  <a:lnTo>
                    <a:pt x="41960" y="1314665"/>
                  </a:lnTo>
                  <a:lnTo>
                    <a:pt x="23545" y="1354162"/>
                  </a:lnTo>
                  <a:lnTo>
                    <a:pt x="10439" y="1397190"/>
                  </a:lnTo>
                  <a:lnTo>
                    <a:pt x="2603" y="1443761"/>
                  </a:lnTo>
                  <a:lnTo>
                    <a:pt x="0" y="1493850"/>
                  </a:lnTo>
                  <a:lnTo>
                    <a:pt x="0" y="2191372"/>
                  </a:lnTo>
                  <a:lnTo>
                    <a:pt x="249466" y="2191372"/>
                  </a:lnTo>
                  <a:lnTo>
                    <a:pt x="249466" y="1926183"/>
                  </a:lnTo>
                  <a:lnTo>
                    <a:pt x="208064" y="1926183"/>
                  </a:lnTo>
                  <a:lnTo>
                    <a:pt x="208064" y="1538452"/>
                  </a:lnTo>
                  <a:lnTo>
                    <a:pt x="215607" y="1496466"/>
                  </a:lnTo>
                  <a:lnTo>
                    <a:pt x="236093" y="1461909"/>
                  </a:lnTo>
                  <a:lnTo>
                    <a:pt x="249466" y="1453692"/>
                  </a:lnTo>
                  <a:lnTo>
                    <a:pt x="249466" y="1165123"/>
                  </a:lnTo>
                  <a:close/>
                </a:path>
                <a:path w="1003300" h="2191384">
                  <a:moveTo>
                    <a:pt x="249466" y="808012"/>
                  </a:moveTo>
                  <a:lnTo>
                    <a:pt x="0" y="808012"/>
                  </a:lnTo>
                  <a:lnTo>
                    <a:pt x="0" y="1073213"/>
                  </a:lnTo>
                  <a:lnTo>
                    <a:pt x="249466" y="1073213"/>
                  </a:lnTo>
                  <a:lnTo>
                    <a:pt x="249466" y="808012"/>
                  </a:lnTo>
                  <a:close/>
                </a:path>
                <a:path w="1003300" h="2191384">
                  <a:moveTo>
                    <a:pt x="249466" y="0"/>
                  </a:moveTo>
                  <a:lnTo>
                    <a:pt x="0" y="0"/>
                  </a:lnTo>
                  <a:lnTo>
                    <a:pt x="0" y="279565"/>
                  </a:lnTo>
                  <a:lnTo>
                    <a:pt x="249466" y="279565"/>
                  </a:lnTo>
                  <a:lnTo>
                    <a:pt x="249466" y="0"/>
                  </a:lnTo>
                  <a:close/>
                </a:path>
                <a:path w="1003300" h="2191384">
                  <a:moveTo>
                    <a:pt x="1002690" y="1924037"/>
                  </a:moveTo>
                  <a:lnTo>
                    <a:pt x="754278" y="1924037"/>
                  </a:lnTo>
                  <a:lnTo>
                    <a:pt x="607707" y="1924443"/>
                  </a:lnTo>
                  <a:lnTo>
                    <a:pt x="607707" y="1493862"/>
                  </a:lnTo>
                  <a:lnTo>
                    <a:pt x="604951" y="1443761"/>
                  </a:lnTo>
                  <a:lnTo>
                    <a:pt x="596671" y="1397203"/>
                  </a:lnTo>
                  <a:lnTo>
                    <a:pt x="582828" y="1354162"/>
                  </a:lnTo>
                  <a:lnTo>
                    <a:pt x="563384" y="1314665"/>
                  </a:lnTo>
                  <a:lnTo>
                    <a:pt x="538314" y="1278699"/>
                  </a:lnTo>
                  <a:lnTo>
                    <a:pt x="507555" y="1246263"/>
                  </a:lnTo>
                  <a:lnTo>
                    <a:pt x="463016" y="1210271"/>
                  </a:lnTo>
                  <a:lnTo>
                    <a:pt x="420941" y="1184744"/>
                  </a:lnTo>
                  <a:lnTo>
                    <a:pt x="381330" y="1169708"/>
                  </a:lnTo>
                  <a:lnTo>
                    <a:pt x="344208" y="1165136"/>
                  </a:lnTo>
                  <a:lnTo>
                    <a:pt x="344208" y="1453705"/>
                  </a:lnTo>
                  <a:lnTo>
                    <a:pt x="358330" y="1461909"/>
                  </a:lnTo>
                  <a:lnTo>
                    <a:pt x="362483" y="1465732"/>
                  </a:lnTo>
                  <a:lnTo>
                    <a:pt x="383425" y="1509115"/>
                  </a:lnTo>
                  <a:lnTo>
                    <a:pt x="387934" y="1538465"/>
                  </a:lnTo>
                  <a:lnTo>
                    <a:pt x="387934" y="1926196"/>
                  </a:lnTo>
                  <a:lnTo>
                    <a:pt x="344208" y="1926196"/>
                  </a:lnTo>
                  <a:lnTo>
                    <a:pt x="344208" y="2191385"/>
                  </a:lnTo>
                  <a:lnTo>
                    <a:pt x="1002690" y="2191385"/>
                  </a:lnTo>
                  <a:lnTo>
                    <a:pt x="1002690" y="1924037"/>
                  </a:lnTo>
                  <a:close/>
                </a:path>
                <a:path w="1003300" h="2191384">
                  <a:moveTo>
                    <a:pt x="1002690" y="12"/>
                  </a:moveTo>
                  <a:lnTo>
                    <a:pt x="344208" y="12"/>
                  </a:lnTo>
                  <a:lnTo>
                    <a:pt x="344208" y="279412"/>
                  </a:lnTo>
                  <a:lnTo>
                    <a:pt x="388632" y="279412"/>
                  </a:lnTo>
                  <a:lnTo>
                    <a:pt x="388632" y="806462"/>
                  </a:lnTo>
                  <a:lnTo>
                    <a:pt x="388632" y="807732"/>
                  </a:lnTo>
                  <a:lnTo>
                    <a:pt x="344208" y="807732"/>
                  </a:lnTo>
                  <a:lnTo>
                    <a:pt x="344208" y="1073162"/>
                  </a:lnTo>
                  <a:lnTo>
                    <a:pt x="1002690" y="1073162"/>
                  </a:lnTo>
                  <a:lnTo>
                    <a:pt x="1002690" y="807732"/>
                  </a:lnTo>
                  <a:lnTo>
                    <a:pt x="1002690" y="806462"/>
                  </a:lnTo>
                  <a:lnTo>
                    <a:pt x="607707" y="806462"/>
                  </a:lnTo>
                  <a:lnTo>
                    <a:pt x="607707" y="279412"/>
                  </a:lnTo>
                  <a:lnTo>
                    <a:pt x="1002690" y="279412"/>
                  </a:lnTo>
                  <a:lnTo>
                    <a:pt x="1002690" y="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277600" y="16361168"/>
              <a:ext cx="13335" cy="64135"/>
            </a:xfrm>
            <a:custGeom>
              <a:avLst/>
              <a:gdLst/>
              <a:ahLst/>
              <a:cxnLst/>
              <a:rect l="l" t="t" r="r" b="b"/>
              <a:pathLst>
                <a:path w="13335" h="64134">
                  <a:moveTo>
                    <a:pt x="12788" y="0"/>
                  </a:moveTo>
                  <a:lnTo>
                    <a:pt x="0" y="0"/>
                  </a:lnTo>
                  <a:lnTo>
                    <a:pt x="0" y="63753"/>
                  </a:lnTo>
                  <a:lnTo>
                    <a:pt x="12788" y="63753"/>
                  </a:lnTo>
                  <a:lnTo>
                    <a:pt x="127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335831" y="16949560"/>
              <a:ext cx="367030" cy="620395"/>
            </a:xfrm>
            <a:custGeom>
              <a:avLst/>
              <a:gdLst/>
              <a:ahLst/>
              <a:cxnLst/>
              <a:rect l="l" t="t" r="r" b="b"/>
              <a:pathLst>
                <a:path w="367029" h="620394">
                  <a:moveTo>
                    <a:pt x="17640" y="39344"/>
                  </a:moveTo>
                  <a:lnTo>
                    <a:pt x="17411" y="36220"/>
                  </a:lnTo>
                  <a:lnTo>
                    <a:pt x="15367" y="36944"/>
                  </a:lnTo>
                  <a:lnTo>
                    <a:pt x="10845" y="36944"/>
                  </a:lnTo>
                  <a:lnTo>
                    <a:pt x="9817" y="34645"/>
                  </a:lnTo>
                  <a:lnTo>
                    <a:pt x="9817" y="11988"/>
                  </a:lnTo>
                  <a:lnTo>
                    <a:pt x="16802" y="11988"/>
                  </a:lnTo>
                  <a:lnTo>
                    <a:pt x="16802" y="8737"/>
                  </a:lnTo>
                  <a:lnTo>
                    <a:pt x="9817" y="8737"/>
                  </a:lnTo>
                  <a:lnTo>
                    <a:pt x="9817" y="0"/>
                  </a:lnTo>
                  <a:lnTo>
                    <a:pt x="6019" y="1333"/>
                  </a:lnTo>
                  <a:lnTo>
                    <a:pt x="6019" y="8737"/>
                  </a:lnTo>
                  <a:lnTo>
                    <a:pt x="0" y="8737"/>
                  </a:lnTo>
                  <a:lnTo>
                    <a:pt x="0" y="11988"/>
                  </a:lnTo>
                  <a:lnTo>
                    <a:pt x="6019" y="11988"/>
                  </a:lnTo>
                  <a:lnTo>
                    <a:pt x="6019" y="35547"/>
                  </a:lnTo>
                  <a:lnTo>
                    <a:pt x="6261" y="40182"/>
                  </a:lnTo>
                  <a:lnTo>
                    <a:pt x="14871" y="40182"/>
                  </a:lnTo>
                  <a:lnTo>
                    <a:pt x="16751" y="39700"/>
                  </a:lnTo>
                  <a:lnTo>
                    <a:pt x="17640" y="39344"/>
                  </a:lnTo>
                  <a:close/>
                </a:path>
                <a:path w="367029" h="620394">
                  <a:moveTo>
                    <a:pt x="366547" y="578281"/>
                  </a:moveTo>
                  <a:lnTo>
                    <a:pt x="358381" y="578281"/>
                  </a:lnTo>
                  <a:lnTo>
                    <a:pt x="358381" y="620306"/>
                  </a:lnTo>
                  <a:lnTo>
                    <a:pt x="366547" y="620306"/>
                  </a:lnTo>
                  <a:lnTo>
                    <a:pt x="366547" y="5782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Benutzerdefiniert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Christoph Harder</dc:creator>
  <cp:lastModifiedBy>Christoph Harder</cp:lastModifiedBy>
  <cp:revision>2</cp:revision>
  <dcterms:created xsi:type="dcterms:W3CDTF">2024-10-08T11:48:08Z</dcterms:created>
  <dcterms:modified xsi:type="dcterms:W3CDTF">2024-10-08T11:52:38Z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2014-12-18T00:00:00Z</vt:filetime>
  </property>
  <property fmtid="{D5CDD505-2E9C-101B-9397-08002B2CF9AE}" pid="3" name="Creator">
    <vt:lpwstr>Adobe InDesign CC 2014 (Windows)</vt:lpwstr>
  </property>
  <property fmtid="{D5CDD505-2E9C-101B-9397-08002B2CF9AE}" pid="4" name="LastSaved">
    <vt:filetime>2024-10-08T00:00:00Z</vt:filetime>
  </property>
  <property fmtid="{D5CDD505-2E9C-101B-9397-08002B2CF9AE}" pid="5" name="Producer">
    <vt:lpwstr>Adobe PDF Library 11.0</vt:lpwstr>
  </property>
</Properties>
</file>