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 id="2147483838" r:id="rId2"/>
  </p:sldMasterIdLst>
  <p:notesMasterIdLst>
    <p:notesMasterId r:id="rId17"/>
  </p:notesMasterIdLst>
  <p:handoutMasterIdLst>
    <p:handoutMasterId r:id="rId18"/>
  </p:handoutMasterIdLst>
  <p:sldIdLst>
    <p:sldId id="799" r:id="rId3"/>
    <p:sldId id="676" r:id="rId4"/>
    <p:sldId id="383" r:id="rId5"/>
    <p:sldId id="913" r:id="rId6"/>
    <p:sldId id="366" r:id="rId7"/>
    <p:sldId id="880" r:id="rId8"/>
    <p:sldId id="871" r:id="rId9"/>
    <p:sldId id="915" r:id="rId10"/>
    <p:sldId id="921" r:id="rId11"/>
    <p:sldId id="919" r:id="rId12"/>
    <p:sldId id="920" r:id="rId13"/>
    <p:sldId id="824" r:id="rId14"/>
    <p:sldId id="911" r:id="rId15"/>
    <p:sldId id="89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0"/>
      </a:spcBef>
      <a:spcAft>
        <a:spcPts val="0"/>
      </a:spcAft>
      <a:buClr>
        <a:schemeClr val="accent1"/>
      </a:buClr>
      <a:buSzPct val="120000"/>
      <a:buFont typeface="Wingdings" panose="05000000000000000000" pitchFamily="2" charset="2"/>
      <a:buChar char="§"/>
      <a:defRPr sz="1800" kern="1200">
        <a:solidFill>
          <a:schemeClr val="tx1"/>
        </a:solidFill>
        <a:latin typeface="+mn-lt"/>
        <a:ea typeface="+mn-ea"/>
        <a:cs typeface="+mn-cs"/>
      </a:defRPr>
    </a:lvl2pPr>
    <a:lvl3pPr marL="457200" indent="-228600" algn="l" defTabSz="914400" rtl="0" eaLnBrk="1" latinLnBrk="0" hangingPunct="1">
      <a:lnSpc>
        <a:spcPct val="100000"/>
      </a:lnSpc>
      <a:spcBef>
        <a:spcPts val="0"/>
      </a:spcBef>
      <a:spcAft>
        <a:spcPts val="0"/>
      </a:spcAft>
      <a:buClr>
        <a:schemeClr val="accent3"/>
      </a:buClr>
      <a:buSzPct val="120000"/>
      <a:buFont typeface="Wingdings" panose="05000000000000000000" pitchFamily="2" charset="2"/>
      <a:buChar char="§"/>
      <a:defRPr sz="1800" kern="1200">
        <a:solidFill>
          <a:schemeClr val="tx1"/>
        </a:solidFill>
        <a:latin typeface="+mn-lt"/>
        <a:ea typeface="+mn-ea"/>
        <a:cs typeface="+mn-cs"/>
      </a:defRPr>
    </a:lvl3pPr>
    <a:lvl4pPr marL="0" algn="l" defTabSz="914400" rtl="0" eaLnBrk="1" latinLnBrk="0" hangingPunct="1">
      <a:lnSpc>
        <a:spcPct val="100000"/>
      </a:lnSpc>
      <a:spcBef>
        <a:spcPts val="0"/>
      </a:spcBef>
      <a:spcAft>
        <a:spcPts val="0"/>
      </a:spcAft>
      <a:buNone/>
      <a:defRPr sz="1800" kern="1200">
        <a:solidFill>
          <a:schemeClr val="tx1"/>
        </a:solidFill>
        <a:latin typeface="+mn-lt"/>
        <a:ea typeface="+mn-ea"/>
        <a:cs typeface="+mn-cs"/>
      </a:defRPr>
    </a:lvl4pPr>
    <a:lvl5pPr marL="0" algn="l" defTabSz="914400" rtl="0" eaLnBrk="1" latinLnBrk="0" hangingPunct="1">
      <a:lnSpc>
        <a:spcPct val="100000"/>
      </a:lnSpc>
      <a:spcBef>
        <a:spcPts val="0"/>
      </a:spcBef>
      <a:spcAft>
        <a:spcPts val="0"/>
      </a:spcAft>
      <a:buNone/>
      <a:defRPr sz="1800" b="0" kern="1200">
        <a:solidFill>
          <a:schemeClr val="tx1"/>
        </a:solidFill>
        <a:latin typeface="+mn-lt"/>
        <a:ea typeface="+mn-ea"/>
        <a:cs typeface="+mn-cs"/>
      </a:defRPr>
    </a:lvl5pPr>
    <a:lvl6pPr marL="0" algn="l" defTabSz="914400" rtl="0" eaLnBrk="1" latinLnBrk="0" hangingPunct="1">
      <a:lnSpc>
        <a:spcPct val="100000"/>
      </a:lnSpc>
      <a:spcBef>
        <a:spcPts val="0"/>
      </a:spcBef>
      <a:spcAft>
        <a:spcPts val="0"/>
      </a:spcAft>
      <a:buNone/>
      <a:defRPr sz="1800" kern="1200">
        <a:solidFill>
          <a:schemeClr val="tx1"/>
        </a:solidFill>
        <a:latin typeface="+mn-lt"/>
        <a:ea typeface="+mn-ea"/>
        <a:cs typeface="+mn-cs"/>
      </a:defRPr>
    </a:lvl6pPr>
    <a:lvl7pPr marL="0" algn="l" defTabSz="914400" rtl="0" eaLnBrk="1" latinLnBrk="0" hangingPunct="1">
      <a:lnSpc>
        <a:spcPct val="100000"/>
      </a:lnSpc>
      <a:spcBef>
        <a:spcPts val="0"/>
      </a:spcBef>
      <a:spcAft>
        <a:spcPts val="0"/>
      </a:spcAft>
      <a:buNone/>
      <a:defRPr sz="1800" kern="1200">
        <a:solidFill>
          <a:schemeClr val="tx1"/>
        </a:solidFill>
        <a:latin typeface="+mn-lt"/>
        <a:ea typeface="+mn-ea"/>
        <a:cs typeface="+mn-cs"/>
      </a:defRPr>
    </a:lvl7pPr>
    <a:lvl8pPr marL="0" algn="l" defTabSz="914400" rtl="0" eaLnBrk="1" latinLnBrk="0" hangingPunct="1">
      <a:lnSpc>
        <a:spcPct val="100000"/>
      </a:lnSpc>
      <a:spcBef>
        <a:spcPts val="0"/>
      </a:spcBef>
      <a:spcAft>
        <a:spcPts val="0"/>
      </a:spcAft>
      <a:buNone/>
      <a:defRPr sz="1800" kern="1200">
        <a:solidFill>
          <a:schemeClr val="tx1"/>
        </a:solidFill>
        <a:latin typeface="+mn-lt"/>
        <a:ea typeface="+mn-ea"/>
        <a:cs typeface="+mn-cs"/>
      </a:defRPr>
    </a:lvl8pPr>
    <a:lvl9pPr marL="0" algn="l" defTabSz="914400" rtl="0" eaLnBrk="1" latinLnBrk="0" hangingPunct="1">
      <a:lnSpc>
        <a:spcPct val="100000"/>
      </a:lnSpc>
      <a:spcBef>
        <a:spcPts val="0"/>
      </a:spcBef>
      <a:spcAft>
        <a:spcPts val="0"/>
      </a:spcAft>
      <a:buNone/>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9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39C63A-5517-E64C-B437-DA4D2DD9BEE4}" name="Stefan Mecker" initials="SM" userId="S::Stefan.Mecker@franke.com::31cb8885-dcfb-41bb-82ea-e4c9a6c5b7ae" providerId="AD"/>
  <p188:author id="{86EB1D6C-9708-AF70-A206-D01744FD4E5C}" name="Patrick Costantini" initials="PC" userId="S::Patrick.Costantini@franke.com::950a08c4-0723-460b-939a-febc92055fc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82"/>
    <a:srgbClr val="00518E"/>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69" autoAdjust="0"/>
    <p:restoredTop sz="93008" autoAdjust="0"/>
  </p:normalViewPr>
  <p:slideViewPr>
    <p:cSldViewPr snapToGrid="0">
      <p:cViewPr varScale="1">
        <p:scale>
          <a:sx n="69" d="100"/>
          <a:sy n="69" d="100"/>
        </p:scale>
        <p:origin x="568" y="44"/>
      </p:cViewPr>
      <p:guideLst>
        <p:guide pos="3840"/>
        <p:guide pos="394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1" d="100"/>
          <a:sy n="121" d="100"/>
        </p:scale>
        <p:origin x="766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8/10/relationships/authors" Target="authors.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F6C7F6-9F51-4899-A8FC-E50904C39788}" type="doc">
      <dgm:prSet loTypeId="urn:microsoft.com/office/officeart/2005/8/layout/venn1" loCatId="relationship" qsTypeId="urn:microsoft.com/office/officeart/2005/8/quickstyle/simple1" qsCatId="simple" csTypeId="urn:microsoft.com/office/officeart/2005/8/colors/accent1_2" csCatId="accent1" phldr="1"/>
      <dgm:spPr/>
    </dgm:pt>
    <dgm:pt modelId="{0C463754-0F22-44F0-8B1A-2D657EFF8573}">
      <dgm:prSet phldrT="[Text]" custT="1"/>
      <dgm:spPr/>
      <dgm:t>
        <a:bodyPr/>
        <a:lstStyle/>
        <a:p>
          <a:r>
            <a:rPr lang="de-CH" sz="1800" b="1" dirty="0" err="1">
              <a:latin typeface="+mj-lt"/>
            </a:rPr>
            <a:t>Superalloys</a:t>
          </a:r>
          <a:endParaRPr lang="de-CH" sz="2000" b="1" dirty="0">
            <a:latin typeface="+mj-lt"/>
          </a:endParaRPr>
        </a:p>
      </dgm:t>
    </dgm:pt>
    <dgm:pt modelId="{06C6DA5F-C0E2-4299-8E7D-3333E71AEF78}" type="parTrans" cxnId="{7C717EF5-F61D-4AFB-B03F-37AC75FD50E0}">
      <dgm:prSet/>
      <dgm:spPr/>
      <dgm:t>
        <a:bodyPr/>
        <a:lstStyle/>
        <a:p>
          <a:endParaRPr lang="de-CH" sz="2000" b="1"/>
        </a:p>
      </dgm:t>
    </dgm:pt>
    <dgm:pt modelId="{F6DE35ED-4B36-42B1-B67B-850F964D021F}" type="sibTrans" cxnId="{7C717EF5-F61D-4AFB-B03F-37AC75FD50E0}">
      <dgm:prSet/>
      <dgm:spPr/>
      <dgm:t>
        <a:bodyPr/>
        <a:lstStyle/>
        <a:p>
          <a:endParaRPr lang="de-CH" sz="2000" b="1"/>
        </a:p>
      </dgm:t>
    </dgm:pt>
    <dgm:pt modelId="{9F4772CC-A283-48EE-AFE8-422A1CB132AD}">
      <dgm:prSet phldrT="[Text]" custT="1"/>
      <dgm:spPr/>
      <dgm:t>
        <a:bodyPr/>
        <a:lstStyle/>
        <a:p>
          <a:r>
            <a:rPr lang="de-CH" sz="1800" b="1" dirty="0">
              <a:latin typeface="+mj-lt"/>
            </a:rPr>
            <a:t>Special </a:t>
          </a:r>
          <a:r>
            <a:rPr lang="de-CH" sz="1800" b="1" dirty="0" err="1">
              <a:latin typeface="+mj-lt"/>
            </a:rPr>
            <a:t>manufacturing</a:t>
          </a:r>
          <a:r>
            <a:rPr lang="de-CH" sz="1800" b="1" dirty="0">
              <a:latin typeface="+mj-lt"/>
            </a:rPr>
            <a:t> </a:t>
          </a:r>
          <a:r>
            <a:rPr lang="de-CH" sz="1800" b="1" dirty="0" err="1">
              <a:latin typeface="+mj-lt"/>
            </a:rPr>
            <a:t>processes</a:t>
          </a:r>
          <a:endParaRPr lang="de-CH" sz="1800" b="1" dirty="0">
            <a:latin typeface="+mj-lt"/>
          </a:endParaRPr>
        </a:p>
      </dgm:t>
    </dgm:pt>
    <dgm:pt modelId="{93580265-45D5-40D0-B53C-F7D77781EAFE}" type="parTrans" cxnId="{62389D10-B64F-4CE0-A5BF-0FBAB4858177}">
      <dgm:prSet/>
      <dgm:spPr/>
      <dgm:t>
        <a:bodyPr/>
        <a:lstStyle/>
        <a:p>
          <a:endParaRPr lang="de-CH" sz="2000" b="1"/>
        </a:p>
      </dgm:t>
    </dgm:pt>
    <dgm:pt modelId="{00CBC4AD-0871-44AD-BCE3-86467B3D76A8}" type="sibTrans" cxnId="{62389D10-B64F-4CE0-A5BF-0FBAB4858177}">
      <dgm:prSet/>
      <dgm:spPr/>
      <dgm:t>
        <a:bodyPr/>
        <a:lstStyle/>
        <a:p>
          <a:endParaRPr lang="de-CH" sz="2000" b="1"/>
        </a:p>
      </dgm:t>
    </dgm:pt>
    <dgm:pt modelId="{8EBCD195-DCD1-41DF-BD96-F8BB573ACF57}">
      <dgm:prSet phldrT="[Text]" custT="1"/>
      <dgm:spPr/>
      <dgm:t>
        <a:bodyPr/>
        <a:lstStyle/>
        <a:p>
          <a:r>
            <a:rPr lang="de-CH" sz="1800" b="1" dirty="0" err="1">
              <a:latin typeface="+mj-lt"/>
            </a:rPr>
            <a:t>Highest</a:t>
          </a:r>
          <a:r>
            <a:rPr lang="de-CH" sz="1800" b="1" dirty="0">
              <a:latin typeface="+mj-lt"/>
            </a:rPr>
            <a:t> </a:t>
          </a:r>
          <a:r>
            <a:rPr lang="de-CH" sz="1800" b="1" dirty="0" err="1">
              <a:latin typeface="+mj-lt"/>
            </a:rPr>
            <a:t>quality</a:t>
          </a:r>
          <a:r>
            <a:rPr lang="de-CH" sz="1800" b="1" dirty="0">
              <a:latin typeface="+mj-lt"/>
            </a:rPr>
            <a:t> </a:t>
          </a:r>
          <a:r>
            <a:rPr lang="de-CH" sz="1800" b="1" dirty="0" err="1">
              <a:latin typeface="+mj-lt"/>
            </a:rPr>
            <a:t>standards</a:t>
          </a:r>
          <a:endParaRPr lang="de-CH" sz="1800" b="1" dirty="0">
            <a:latin typeface="+mj-lt"/>
          </a:endParaRPr>
        </a:p>
      </dgm:t>
    </dgm:pt>
    <dgm:pt modelId="{0CE86B84-E594-4B0A-9737-EE5CFE76E948}" type="parTrans" cxnId="{087E04B9-D46B-41CB-9FC2-B20B65E24BEF}">
      <dgm:prSet/>
      <dgm:spPr/>
      <dgm:t>
        <a:bodyPr/>
        <a:lstStyle/>
        <a:p>
          <a:endParaRPr lang="de-CH" sz="2000" b="1"/>
        </a:p>
      </dgm:t>
    </dgm:pt>
    <dgm:pt modelId="{B7EB3D6F-D681-4959-A91D-3A6BE61CD4C7}" type="sibTrans" cxnId="{087E04B9-D46B-41CB-9FC2-B20B65E24BEF}">
      <dgm:prSet/>
      <dgm:spPr/>
      <dgm:t>
        <a:bodyPr/>
        <a:lstStyle/>
        <a:p>
          <a:endParaRPr lang="de-CH" sz="2000" b="1"/>
        </a:p>
      </dgm:t>
    </dgm:pt>
    <dgm:pt modelId="{1B2247A0-5259-49F8-8063-1C90FF2404E4}" type="pres">
      <dgm:prSet presAssocID="{BBF6C7F6-9F51-4899-A8FC-E50904C39788}" presName="compositeShape" presStyleCnt="0">
        <dgm:presLayoutVars>
          <dgm:chMax val="7"/>
          <dgm:dir/>
          <dgm:resizeHandles val="exact"/>
        </dgm:presLayoutVars>
      </dgm:prSet>
      <dgm:spPr/>
    </dgm:pt>
    <dgm:pt modelId="{3800A767-3B77-4202-9885-BA02FF2C969F}" type="pres">
      <dgm:prSet presAssocID="{0C463754-0F22-44F0-8B1A-2D657EFF8573}" presName="circ1" presStyleLbl="vennNode1" presStyleIdx="0" presStyleCnt="3" custLinFactNeighborX="-6638" custLinFactNeighborY="-1026"/>
      <dgm:spPr/>
    </dgm:pt>
    <dgm:pt modelId="{2B6AED3D-8769-4C4E-A991-7CE518795379}" type="pres">
      <dgm:prSet presAssocID="{0C463754-0F22-44F0-8B1A-2D657EFF8573}" presName="circ1Tx" presStyleLbl="revTx" presStyleIdx="0" presStyleCnt="0">
        <dgm:presLayoutVars>
          <dgm:chMax val="0"/>
          <dgm:chPref val="0"/>
          <dgm:bulletEnabled val="1"/>
        </dgm:presLayoutVars>
      </dgm:prSet>
      <dgm:spPr/>
    </dgm:pt>
    <dgm:pt modelId="{39EEE561-D5D5-432A-9F82-D6DCAAB4DB8F}" type="pres">
      <dgm:prSet presAssocID="{9F4772CC-A283-48EE-AFE8-422A1CB132AD}" presName="circ2" presStyleLbl="vennNode1" presStyleIdx="1" presStyleCnt="3" custLinFactNeighborX="-6750" custLinFactNeighborY="-2505"/>
      <dgm:spPr/>
    </dgm:pt>
    <dgm:pt modelId="{D2A46652-1292-4577-918E-1217B1180975}" type="pres">
      <dgm:prSet presAssocID="{9F4772CC-A283-48EE-AFE8-422A1CB132AD}" presName="circ2Tx" presStyleLbl="revTx" presStyleIdx="0" presStyleCnt="0">
        <dgm:presLayoutVars>
          <dgm:chMax val="0"/>
          <dgm:chPref val="0"/>
          <dgm:bulletEnabled val="1"/>
        </dgm:presLayoutVars>
      </dgm:prSet>
      <dgm:spPr/>
    </dgm:pt>
    <dgm:pt modelId="{EE091D42-7F95-4FCC-BB72-693E18C21F69}" type="pres">
      <dgm:prSet presAssocID="{8EBCD195-DCD1-41DF-BD96-F8BB573ACF57}" presName="circ3" presStyleLbl="vennNode1" presStyleIdx="2" presStyleCnt="3" custLinFactX="-14437" custLinFactNeighborX="-100000" custLinFactNeighborY="28699"/>
      <dgm:spPr/>
    </dgm:pt>
    <dgm:pt modelId="{7C6F75BC-B4B4-4E8C-BEF1-9D8CC2434061}" type="pres">
      <dgm:prSet presAssocID="{8EBCD195-DCD1-41DF-BD96-F8BB573ACF57}" presName="circ3Tx" presStyleLbl="revTx" presStyleIdx="0" presStyleCnt="0">
        <dgm:presLayoutVars>
          <dgm:chMax val="0"/>
          <dgm:chPref val="0"/>
          <dgm:bulletEnabled val="1"/>
        </dgm:presLayoutVars>
      </dgm:prSet>
      <dgm:spPr/>
    </dgm:pt>
  </dgm:ptLst>
  <dgm:cxnLst>
    <dgm:cxn modelId="{3978CC03-EF6F-4903-9991-E33198BA3391}" type="presOf" srcId="{BBF6C7F6-9F51-4899-A8FC-E50904C39788}" destId="{1B2247A0-5259-49F8-8063-1C90FF2404E4}" srcOrd="0" destOrd="0" presId="urn:microsoft.com/office/officeart/2005/8/layout/venn1"/>
    <dgm:cxn modelId="{62389D10-B64F-4CE0-A5BF-0FBAB4858177}" srcId="{BBF6C7F6-9F51-4899-A8FC-E50904C39788}" destId="{9F4772CC-A283-48EE-AFE8-422A1CB132AD}" srcOrd="1" destOrd="0" parTransId="{93580265-45D5-40D0-B53C-F7D77781EAFE}" sibTransId="{00CBC4AD-0871-44AD-BCE3-86467B3D76A8}"/>
    <dgm:cxn modelId="{BDBB1C23-BA6B-4694-8CB5-2AF29409F9E1}" type="presOf" srcId="{0C463754-0F22-44F0-8B1A-2D657EFF8573}" destId="{3800A767-3B77-4202-9885-BA02FF2C969F}" srcOrd="0" destOrd="0" presId="urn:microsoft.com/office/officeart/2005/8/layout/venn1"/>
    <dgm:cxn modelId="{E8A6802B-7BF8-44D1-A215-59CBD52567BD}" type="presOf" srcId="{8EBCD195-DCD1-41DF-BD96-F8BB573ACF57}" destId="{EE091D42-7F95-4FCC-BB72-693E18C21F69}" srcOrd="0" destOrd="0" presId="urn:microsoft.com/office/officeart/2005/8/layout/venn1"/>
    <dgm:cxn modelId="{6FE4753B-A968-4CD9-882B-87A293CE5DEA}" type="presOf" srcId="{9F4772CC-A283-48EE-AFE8-422A1CB132AD}" destId="{D2A46652-1292-4577-918E-1217B1180975}" srcOrd="1" destOrd="0" presId="urn:microsoft.com/office/officeart/2005/8/layout/venn1"/>
    <dgm:cxn modelId="{2CF69997-7635-4873-9EF3-3937B4CA7B9F}" type="presOf" srcId="{0C463754-0F22-44F0-8B1A-2D657EFF8573}" destId="{2B6AED3D-8769-4C4E-A991-7CE518795379}" srcOrd="1" destOrd="0" presId="urn:microsoft.com/office/officeart/2005/8/layout/venn1"/>
    <dgm:cxn modelId="{2E472BAA-75FD-4AC9-8239-603F89A0AE8D}" type="presOf" srcId="{9F4772CC-A283-48EE-AFE8-422A1CB132AD}" destId="{39EEE561-D5D5-432A-9F82-D6DCAAB4DB8F}" srcOrd="0" destOrd="0" presId="urn:microsoft.com/office/officeart/2005/8/layout/venn1"/>
    <dgm:cxn modelId="{087E04B9-D46B-41CB-9FC2-B20B65E24BEF}" srcId="{BBF6C7F6-9F51-4899-A8FC-E50904C39788}" destId="{8EBCD195-DCD1-41DF-BD96-F8BB573ACF57}" srcOrd="2" destOrd="0" parTransId="{0CE86B84-E594-4B0A-9737-EE5CFE76E948}" sibTransId="{B7EB3D6F-D681-4959-A91D-3A6BE61CD4C7}"/>
    <dgm:cxn modelId="{7C717EF5-F61D-4AFB-B03F-37AC75FD50E0}" srcId="{BBF6C7F6-9F51-4899-A8FC-E50904C39788}" destId="{0C463754-0F22-44F0-8B1A-2D657EFF8573}" srcOrd="0" destOrd="0" parTransId="{06C6DA5F-C0E2-4299-8E7D-3333E71AEF78}" sibTransId="{F6DE35ED-4B36-42B1-B67B-850F964D021F}"/>
    <dgm:cxn modelId="{F8D62BF9-49E6-4DEA-99DD-1EA0D616EB83}" type="presOf" srcId="{8EBCD195-DCD1-41DF-BD96-F8BB573ACF57}" destId="{7C6F75BC-B4B4-4E8C-BEF1-9D8CC2434061}" srcOrd="1" destOrd="0" presId="urn:microsoft.com/office/officeart/2005/8/layout/venn1"/>
    <dgm:cxn modelId="{8BF20DD9-A72D-4022-B94C-254802851E79}" type="presParOf" srcId="{1B2247A0-5259-49F8-8063-1C90FF2404E4}" destId="{3800A767-3B77-4202-9885-BA02FF2C969F}" srcOrd="0" destOrd="0" presId="urn:microsoft.com/office/officeart/2005/8/layout/venn1"/>
    <dgm:cxn modelId="{4EC86069-DC83-4B13-90A0-667C6FE15579}" type="presParOf" srcId="{1B2247A0-5259-49F8-8063-1C90FF2404E4}" destId="{2B6AED3D-8769-4C4E-A991-7CE518795379}" srcOrd="1" destOrd="0" presId="urn:microsoft.com/office/officeart/2005/8/layout/venn1"/>
    <dgm:cxn modelId="{95A55269-8339-4498-B96E-CE246DAAA484}" type="presParOf" srcId="{1B2247A0-5259-49F8-8063-1C90FF2404E4}" destId="{39EEE561-D5D5-432A-9F82-D6DCAAB4DB8F}" srcOrd="2" destOrd="0" presId="urn:microsoft.com/office/officeart/2005/8/layout/venn1"/>
    <dgm:cxn modelId="{65AD822B-FED3-4585-8894-4EFA4AF9219F}" type="presParOf" srcId="{1B2247A0-5259-49F8-8063-1C90FF2404E4}" destId="{D2A46652-1292-4577-918E-1217B1180975}" srcOrd="3" destOrd="0" presId="urn:microsoft.com/office/officeart/2005/8/layout/venn1"/>
    <dgm:cxn modelId="{0745A869-5DEF-4944-8B86-958B260374BA}" type="presParOf" srcId="{1B2247A0-5259-49F8-8063-1C90FF2404E4}" destId="{EE091D42-7F95-4FCC-BB72-693E18C21F69}" srcOrd="4" destOrd="0" presId="urn:microsoft.com/office/officeart/2005/8/layout/venn1"/>
    <dgm:cxn modelId="{5E04470D-CA0D-4A28-81BB-093F4693EDB5}" type="presParOf" srcId="{1B2247A0-5259-49F8-8063-1C90FF2404E4}" destId="{7C6F75BC-B4B4-4E8C-BEF1-9D8CC2434061}"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0A767-3B77-4202-9885-BA02FF2C969F}">
      <dsp:nvSpPr>
        <dsp:cNvPr id="0" name=""/>
        <dsp:cNvSpPr/>
      </dsp:nvSpPr>
      <dsp:spPr>
        <a:xfrm>
          <a:off x="992169" y="29746"/>
          <a:ext cx="2813361" cy="2813361"/>
        </a:xfrm>
        <a:prstGeom prst="ellipse">
          <a:avLst/>
        </a:prstGeom>
        <a:solidFill>
          <a:schemeClr val="accent1">
            <a:alpha val="50000"/>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CH" sz="1800" b="1" kern="1200" dirty="0" err="1">
              <a:latin typeface="+mj-lt"/>
            </a:rPr>
            <a:t>Superalloys</a:t>
          </a:r>
          <a:endParaRPr lang="de-CH" sz="2000" b="1" kern="1200" dirty="0">
            <a:latin typeface="+mj-lt"/>
          </a:endParaRPr>
        </a:p>
      </dsp:txBody>
      <dsp:txXfrm>
        <a:off x="1367283" y="522084"/>
        <a:ext cx="2063131" cy="1266012"/>
      </dsp:txXfrm>
    </dsp:sp>
    <dsp:sp modelId="{39EEE561-D5D5-432A-9F82-D6DCAAB4DB8F}">
      <dsp:nvSpPr>
        <dsp:cNvPr id="0" name=""/>
        <dsp:cNvSpPr/>
      </dsp:nvSpPr>
      <dsp:spPr>
        <a:xfrm>
          <a:off x="2004172" y="1746487"/>
          <a:ext cx="2813361" cy="2813361"/>
        </a:xfrm>
        <a:prstGeom prst="ellipse">
          <a:avLst/>
        </a:prstGeom>
        <a:solidFill>
          <a:schemeClr val="accent1">
            <a:alpha val="50000"/>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CH" sz="1800" b="1" kern="1200" dirty="0">
              <a:latin typeface="+mj-lt"/>
            </a:rPr>
            <a:t>Special </a:t>
          </a:r>
          <a:r>
            <a:rPr lang="de-CH" sz="1800" b="1" kern="1200" dirty="0" err="1">
              <a:latin typeface="+mj-lt"/>
            </a:rPr>
            <a:t>manufacturing</a:t>
          </a:r>
          <a:r>
            <a:rPr lang="de-CH" sz="1800" b="1" kern="1200" dirty="0">
              <a:latin typeface="+mj-lt"/>
            </a:rPr>
            <a:t> </a:t>
          </a:r>
          <a:r>
            <a:rPr lang="de-CH" sz="1800" b="1" kern="1200" dirty="0" err="1">
              <a:latin typeface="+mj-lt"/>
            </a:rPr>
            <a:t>processes</a:t>
          </a:r>
          <a:endParaRPr lang="de-CH" sz="1800" b="1" kern="1200" dirty="0">
            <a:latin typeface="+mj-lt"/>
          </a:endParaRPr>
        </a:p>
      </dsp:txBody>
      <dsp:txXfrm>
        <a:off x="2864592" y="2473272"/>
        <a:ext cx="1688016" cy="1547348"/>
      </dsp:txXfrm>
    </dsp:sp>
    <dsp:sp modelId="{EE091D42-7F95-4FCC-BB72-693E18C21F69}">
      <dsp:nvSpPr>
        <dsp:cNvPr id="0" name=""/>
        <dsp:cNvSpPr/>
      </dsp:nvSpPr>
      <dsp:spPr>
        <a:xfrm>
          <a:off x="0" y="1875573"/>
          <a:ext cx="2813361" cy="2813361"/>
        </a:xfrm>
        <a:prstGeom prst="ellipse">
          <a:avLst/>
        </a:prstGeom>
        <a:solidFill>
          <a:schemeClr val="accent1">
            <a:alpha val="50000"/>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CH" sz="1800" b="1" kern="1200" dirty="0" err="1">
              <a:latin typeface="+mj-lt"/>
            </a:rPr>
            <a:t>Highest</a:t>
          </a:r>
          <a:r>
            <a:rPr lang="de-CH" sz="1800" b="1" kern="1200" dirty="0">
              <a:latin typeface="+mj-lt"/>
            </a:rPr>
            <a:t> </a:t>
          </a:r>
          <a:r>
            <a:rPr lang="de-CH" sz="1800" b="1" kern="1200" dirty="0" err="1">
              <a:latin typeface="+mj-lt"/>
            </a:rPr>
            <a:t>quality</a:t>
          </a:r>
          <a:r>
            <a:rPr lang="de-CH" sz="1800" b="1" kern="1200" dirty="0">
              <a:latin typeface="+mj-lt"/>
            </a:rPr>
            <a:t> </a:t>
          </a:r>
          <a:r>
            <a:rPr lang="de-CH" sz="1800" b="1" kern="1200" dirty="0" err="1">
              <a:latin typeface="+mj-lt"/>
            </a:rPr>
            <a:t>standards</a:t>
          </a:r>
          <a:endParaRPr lang="de-CH" sz="1800" b="1" kern="1200" dirty="0">
            <a:latin typeface="+mj-lt"/>
          </a:endParaRPr>
        </a:p>
      </dsp:txBody>
      <dsp:txXfrm>
        <a:off x="264924" y="2602358"/>
        <a:ext cx="1688016" cy="154734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C0FDE71-4F18-E65F-8098-749C8A95783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a:extLst>
              <a:ext uri="{FF2B5EF4-FFF2-40B4-BE49-F238E27FC236}">
                <a16:creationId xmlns:a16="http://schemas.microsoft.com/office/drawing/2014/main" id="{37CA7D0B-EAA3-97E7-3E23-44797E3B79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18AE3F-7661-4719-8E5E-8137BB3E1235}" type="datetimeFigureOut">
              <a:rPr lang="de-CH" smtClean="0"/>
              <a:t>05.06.2025</a:t>
            </a:fld>
            <a:endParaRPr lang="de-CH"/>
          </a:p>
        </p:txBody>
      </p:sp>
      <p:sp>
        <p:nvSpPr>
          <p:cNvPr id="4" name="Fußzeilenplatzhalter 3">
            <a:extLst>
              <a:ext uri="{FF2B5EF4-FFF2-40B4-BE49-F238E27FC236}">
                <a16:creationId xmlns:a16="http://schemas.microsoft.com/office/drawing/2014/main" id="{6E958C3D-C37F-74AF-340B-446B0F8CBE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a:extLst>
              <a:ext uri="{FF2B5EF4-FFF2-40B4-BE49-F238E27FC236}">
                <a16:creationId xmlns:a16="http://schemas.microsoft.com/office/drawing/2014/main" id="{C86527AF-C67E-6A96-B0E7-F4AB13D21D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103ABC-24A8-45BD-B6EA-4EF908ED3907}" type="slidenum">
              <a:rPr lang="de-CH" smtClean="0"/>
              <a:t>‹Nr.›</a:t>
            </a:fld>
            <a:endParaRPr lang="de-CH"/>
          </a:p>
        </p:txBody>
      </p:sp>
    </p:spTree>
    <p:extLst>
      <p:ext uri="{BB962C8B-B14F-4D97-AF65-F5344CB8AC3E}">
        <p14:creationId xmlns:p14="http://schemas.microsoft.com/office/powerpoint/2010/main" val="2565645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6D6473-652C-483F-BAB4-DD2D5D35A46E}" type="datetimeFigureOut">
              <a:rPr lang="de-CH" smtClean="0"/>
              <a:t>05.06.2025</a:t>
            </a:fld>
            <a:endParaRPr lang="de-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007E6D-B9E3-491A-AB1A-AE7C61152403}" type="slidenum">
              <a:rPr lang="de-CH" smtClean="0"/>
              <a:t>‹Nr.›</a:t>
            </a:fld>
            <a:endParaRPr lang="de-CH"/>
          </a:p>
        </p:txBody>
      </p:sp>
    </p:spTree>
    <p:extLst>
      <p:ext uri="{BB962C8B-B14F-4D97-AF65-F5344CB8AC3E}">
        <p14:creationId xmlns:p14="http://schemas.microsoft.com/office/powerpoint/2010/main" val="1875095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52007E6D-B9E3-491A-AB1A-AE7C61152403}" type="slidenum">
              <a:rPr lang="de-CH" smtClean="0"/>
              <a:t>1</a:t>
            </a:fld>
            <a:endParaRPr lang="de-CH"/>
          </a:p>
        </p:txBody>
      </p:sp>
    </p:spTree>
    <p:extLst>
      <p:ext uri="{BB962C8B-B14F-4D97-AF65-F5344CB8AC3E}">
        <p14:creationId xmlns:p14="http://schemas.microsoft.com/office/powerpoint/2010/main" val="3721705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3863" y="1241425"/>
            <a:ext cx="5949950" cy="3348038"/>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13316E5B-D506-4F40-9B3F-D43017EE4811}" type="slidenum">
              <a:rPr lang="de-CH" smtClean="0"/>
              <a:t>2</a:t>
            </a:fld>
            <a:endParaRPr lang="de-CH"/>
          </a:p>
        </p:txBody>
      </p:sp>
    </p:spTree>
    <p:extLst>
      <p:ext uri="{BB962C8B-B14F-4D97-AF65-F5344CB8AC3E}">
        <p14:creationId xmlns:p14="http://schemas.microsoft.com/office/powerpoint/2010/main" val="1946786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D497E-1E76-4065-B816-C90A6F30ABD1}"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52548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A4DF0-37AB-630D-302C-3D69D85AA15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729D386-4787-0E99-13A5-6C532487D3D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2C2B036-B35A-CE62-9C7D-E342C7489C39}"/>
              </a:ext>
            </a:extLst>
          </p:cNvPr>
          <p:cNvSpPr>
            <a:spLocks noGrp="1"/>
          </p:cNvSpPr>
          <p:nvPr>
            <p:ph type="body" idx="1"/>
          </p:nvPr>
        </p:nvSpPr>
        <p:spPr/>
        <p:txBody>
          <a:bodyPr/>
          <a:lstStyle/>
          <a:p>
            <a:r>
              <a:rPr lang="en-US" altLang="de-DE" dirty="0"/>
              <a:t>Bild Oben Links:</a:t>
            </a:r>
          </a:p>
          <a:p>
            <a:r>
              <a:rPr lang="en-US" altLang="de-DE" dirty="0">
                <a:latin typeface="+mj-lt"/>
              </a:rPr>
              <a:t>Neue Halle </a:t>
            </a:r>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Blick in Richtung Osten</a:t>
            </a:r>
          </a:p>
          <a:p>
            <a:endParaRPr lang="en-US" altLang="de-DE" dirty="0">
              <a:latin typeface="+mj-lt"/>
            </a:endParaRPr>
          </a:p>
          <a:p>
            <a:r>
              <a:rPr lang="en-US" altLang="de-DE" dirty="0">
                <a:latin typeface="+mj-lt"/>
              </a:rPr>
              <a:t>Bild Oben Mitte:</a:t>
            </a:r>
          </a:p>
          <a:p>
            <a:r>
              <a:rPr lang="en-US" altLang="de-DE" dirty="0">
                <a:latin typeface="+mj-lt"/>
              </a:rPr>
              <a:t>Mitarbeiter NDT – Non Destructive Testing </a:t>
            </a:r>
          </a:p>
          <a:p>
            <a:r>
              <a:rPr lang="en-US" altLang="de-DE" dirty="0" err="1">
                <a:latin typeface="+mj-lt"/>
              </a:rPr>
              <a:t>beim</a:t>
            </a:r>
            <a:r>
              <a:rPr lang="en-US" altLang="de-DE" dirty="0">
                <a:latin typeface="+mj-lt"/>
              </a:rPr>
              <a:t> FPI – </a:t>
            </a:r>
            <a:r>
              <a:rPr lang="en-US" altLang="de-DE" dirty="0" err="1">
                <a:latin typeface="+mj-lt"/>
              </a:rPr>
              <a:t>Floureszence</a:t>
            </a:r>
            <a:r>
              <a:rPr lang="en-US" altLang="de-DE" dirty="0">
                <a:latin typeface="+mj-lt"/>
              </a:rPr>
              <a:t> Penetrate Inspection</a:t>
            </a:r>
          </a:p>
          <a:p>
            <a:endParaRPr lang="en-US" altLang="de-DE" dirty="0">
              <a:latin typeface="+mj-lt"/>
            </a:endParaRPr>
          </a:p>
          <a:p>
            <a:r>
              <a:rPr lang="en-US" altLang="de-DE" dirty="0">
                <a:latin typeface="+mj-lt"/>
              </a:rPr>
              <a:t>Bild Oben </a:t>
            </a:r>
            <a:r>
              <a:rPr lang="en-US" altLang="de-DE" dirty="0" err="1">
                <a:latin typeface="+mj-lt"/>
              </a:rPr>
              <a:t>Rechts</a:t>
            </a:r>
            <a:r>
              <a:rPr lang="en-US" altLang="de-DE" dirty="0">
                <a:latin typeface="+mj-lt"/>
              </a:rPr>
              <a:t>:</a:t>
            </a:r>
          </a:p>
          <a:p>
            <a:r>
              <a:rPr lang="en-US" altLang="de-DE" dirty="0" err="1">
                <a:latin typeface="+mj-lt"/>
              </a:rPr>
              <a:t>Produktionshalle</a:t>
            </a:r>
            <a:endParaRPr lang="en-US" altLang="de-DE" dirty="0">
              <a:latin typeface="+mj-lt"/>
            </a:endParaRPr>
          </a:p>
          <a:p>
            <a:r>
              <a:rPr lang="en-US" altLang="de-DE" dirty="0">
                <a:latin typeface="+mj-lt"/>
              </a:rPr>
              <a:t>Show-Corner</a:t>
            </a:r>
          </a:p>
          <a:p>
            <a:endParaRPr lang="en-US" altLang="de-DE" dirty="0">
              <a:latin typeface="+mj-lt"/>
            </a:endParaRPr>
          </a:p>
          <a:p>
            <a:r>
              <a:rPr lang="en-US" altLang="de-DE" dirty="0">
                <a:latin typeface="+mj-lt"/>
              </a:rPr>
              <a:t>Bild Unten Links:</a:t>
            </a:r>
          </a:p>
          <a:p>
            <a:r>
              <a:rPr lang="en-US" altLang="de-DE" dirty="0" err="1">
                <a:latin typeface="+mj-lt"/>
              </a:rPr>
              <a:t>Fräserei</a:t>
            </a:r>
            <a:endParaRPr lang="en-US" altLang="de-DE" dirty="0">
              <a:latin typeface="+mj-lt"/>
            </a:endParaRPr>
          </a:p>
          <a:p>
            <a:endParaRPr lang="en-US" altLang="de-DE" dirty="0">
              <a:latin typeface="+mj-lt"/>
            </a:endParaRPr>
          </a:p>
          <a:p>
            <a:r>
              <a:rPr lang="en-US" altLang="de-DE" dirty="0">
                <a:latin typeface="+mj-lt"/>
              </a:rPr>
              <a:t>Bild Unten Mitte:</a:t>
            </a:r>
          </a:p>
          <a:p>
            <a:r>
              <a:rPr lang="en-US" altLang="de-DE" dirty="0">
                <a:latin typeface="+mj-lt"/>
              </a:rPr>
              <a:t>2000 to. Presse</a:t>
            </a:r>
          </a:p>
          <a:p>
            <a:endParaRPr lang="en-US" altLang="de-DE" dirty="0">
              <a:latin typeface="+mj-lt"/>
            </a:endParaRPr>
          </a:p>
          <a:p>
            <a:r>
              <a:rPr lang="en-US" altLang="de-DE" dirty="0">
                <a:latin typeface="+mj-lt"/>
              </a:rPr>
              <a:t>Bild Unten </a:t>
            </a:r>
            <a:r>
              <a:rPr lang="en-US" altLang="de-DE" dirty="0" err="1">
                <a:latin typeface="+mj-lt"/>
              </a:rPr>
              <a:t>Rechts</a:t>
            </a:r>
            <a:r>
              <a:rPr lang="en-US" altLang="de-DE" dirty="0">
                <a:latin typeface="+mj-lt"/>
              </a:rPr>
              <a:t>:</a:t>
            </a:r>
          </a:p>
          <a:p>
            <a:r>
              <a:rPr lang="en-US" altLang="de-DE" dirty="0" err="1">
                <a:latin typeface="+mj-lt"/>
              </a:rPr>
              <a:t>Schweissroboter</a:t>
            </a:r>
            <a:endParaRPr lang="en-US" altLang="de-DE" dirty="0">
              <a:latin typeface="+mj-lt"/>
            </a:endParaRPr>
          </a:p>
          <a:p>
            <a:endParaRPr lang="de-CH" dirty="0"/>
          </a:p>
        </p:txBody>
      </p:sp>
      <p:sp>
        <p:nvSpPr>
          <p:cNvPr id="4" name="Foliennummernplatzhalter 3">
            <a:extLst>
              <a:ext uri="{FF2B5EF4-FFF2-40B4-BE49-F238E27FC236}">
                <a16:creationId xmlns:a16="http://schemas.microsoft.com/office/drawing/2014/main" id="{6DB215E8-0771-B9C2-1FA1-89E8381F778F}"/>
              </a:ext>
            </a:extLst>
          </p:cNvPr>
          <p:cNvSpPr>
            <a:spLocks noGrp="1"/>
          </p:cNvSpPr>
          <p:nvPr>
            <p:ph type="sldNum" sz="quarter" idx="5"/>
          </p:nvPr>
        </p:nvSpPr>
        <p:spPr/>
        <p:txBody>
          <a:bodyPr/>
          <a:lstStyle/>
          <a:p>
            <a:fld id="{52007E6D-B9E3-491A-AB1A-AE7C61152403}" type="slidenum">
              <a:rPr lang="de-CH" smtClean="0"/>
              <a:t>4</a:t>
            </a:fld>
            <a:endParaRPr lang="de-CH"/>
          </a:p>
        </p:txBody>
      </p:sp>
    </p:spTree>
    <p:extLst>
      <p:ext uri="{BB962C8B-B14F-4D97-AF65-F5344CB8AC3E}">
        <p14:creationId xmlns:p14="http://schemas.microsoft.com/office/powerpoint/2010/main" val="3393256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BD497E-1E76-4065-B816-C90A6F30ABD1}"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736652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6C6630-E1F2-4FA9-B564-38498D7A35D3}"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0084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Folienbildplatzhalter 1"/>
          <p:cNvSpPr>
            <a:spLocks noGrp="1" noRot="1" noChangeAspect="1" noTextEdit="1"/>
          </p:cNvSpPr>
          <p:nvPr>
            <p:ph type="sldImg"/>
          </p:nvPr>
        </p:nvSpPr>
        <p:spPr>
          <a:ln/>
        </p:spPr>
      </p:sp>
      <p:sp>
        <p:nvSpPr>
          <p:cNvPr id="113667" name="Notizenplatzhalter 2"/>
          <p:cNvSpPr>
            <a:spLocks noGrp="1"/>
          </p:cNvSpPr>
          <p:nvPr>
            <p:ph type="body" idx="1"/>
          </p:nvPr>
        </p:nvSpPr>
        <p:spPr>
          <a:noFill/>
        </p:spPr>
        <p:txBody>
          <a:bodyPr/>
          <a:lstStyle/>
          <a:p>
            <a:r>
              <a:rPr lang="en-US" altLang="de-DE" dirty="0"/>
              <a:t>Bild Links:</a:t>
            </a:r>
          </a:p>
          <a:p>
            <a:r>
              <a:rPr lang="en-US" altLang="de-DE" dirty="0">
                <a:latin typeface="+mj-lt"/>
              </a:rPr>
              <a:t>Tie Shaft, Ø100x650mm</a:t>
            </a:r>
          </a:p>
          <a:p>
            <a:r>
              <a:rPr lang="en-US" altLang="de-DE" dirty="0">
                <a:latin typeface="+mj-lt"/>
              </a:rPr>
              <a:t>Rolls Royce</a:t>
            </a:r>
          </a:p>
          <a:p>
            <a:endParaRPr lang="en-US" altLang="de-DE" dirty="0">
              <a:latin typeface="+mj-lt"/>
            </a:endParaRPr>
          </a:p>
          <a:p>
            <a:r>
              <a:rPr lang="en-US" altLang="de-DE" dirty="0">
                <a:latin typeface="+mj-lt"/>
              </a:rPr>
              <a:t>Bild Mitte:</a:t>
            </a:r>
          </a:p>
          <a:p>
            <a:r>
              <a:rPr lang="en-US" altLang="de-DE" dirty="0">
                <a:latin typeface="+mj-lt"/>
              </a:rPr>
              <a:t>PC12 – Pressure Dome</a:t>
            </a:r>
          </a:p>
          <a:p>
            <a:r>
              <a:rPr lang="en-US" altLang="de-DE" dirty="0">
                <a:latin typeface="+mj-lt"/>
              </a:rPr>
              <a:t>Pilatus</a:t>
            </a:r>
          </a:p>
          <a:p>
            <a:endParaRPr lang="en-US" altLang="de-DE" dirty="0">
              <a:latin typeface="+mj-lt"/>
            </a:endParaRPr>
          </a:p>
          <a:p>
            <a:r>
              <a:rPr lang="en-US" altLang="de-DE" dirty="0">
                <a:latin typeface="+mj-lt"/>
              </a:rPr>
              <a:t>Bild </a:t>
            </a:r>
            <a:r>
              <a:rPr lang="en-US" altLang="de-DE" dirty="0" err="1">
                <a:latin typeface="+mj-lt"/>
              </a:rPr>
              <a:t>Rechts</a:t>
            </a:r>
            <a:r>
              <a:rPr lang="en-US" altLang="de-DE" dirty="0">
                <a:latin typeface="+mj-lt"/>
              </a:rPr>
              <a:t>:</a:t>
            </a:r>
          </a:p>
          <a:p>
            <a:r>
              <a:rPr lang="en-US" altLang="de-DE" dirty="0">
                <a:latin typeface="+mj-lt"/>
              </a:rPr>
              <a:t>SAFRAN Trent XWB – Tail Cone</a:t>
            </a:r>
          </a:p>
          <a:p>
            <a:r>
              <a:rPr lang="en-US" altLang="de-DE" dirty="0">
                <a:latin typeface="+mj-lt"/>
              </a:rPr>
              <a:t>Airbus A350</a:t>
            </a:r>
          </a:p>
          <a:p>
            <a:endParaRPr lang="en-US" altLang="de-DE" dirty="0"/>
          </a:p>
        </p:txBody>
      </p:sp>
      <p:sp>
        <p:nvSpPr>
          <p:cNvPr id="113668" name="Foliennummernplatzhalter 3"/>
          <p:cNvSpPr>
            <a:spLocks noGrp="1"/>
          </p:cNvSpPr>
          <p:nvPr>
            <p:ph type="sldNum" sz="quarter" idx="5"/>
          </p:nvPr>
        </p:nvSpPr>
        <p:spPr>
          <a:noFill/>
        </p:spPr>
        <p:txBody>
          <a:bodyPr/>
          <a:lstStyle>
            <a:lvl1pPr defTabSz="915699" eaLnBrk="0" hangingPunct="0">
              <a:spcBef>
                <a:spcPct val="30000"/>
              </a:spcBef>
              <a:defRPr sz="1100">
                <a:solidFill>
                  <a:schemeClr val="tx1"/>
                </a:solidFill>
                <a:latin typeface="Times New Roman" pitchFamily="18" charset="0"/>
              </a:defRPr>
            </a:lvl1pPr>
            <a:lvl2pPr marL="716634" indent="-275628" defTabSz="915699" eaLnBrk="0" hangingPunct="0">
              <a:spcBef>
                <a:spcPct val="30000"/>
              </a:spcBef>
              <a:defRPr sz="1100">
                <a:solidFill>
                  <a:schemeClr val="tx1"/>
                </a:solidFill>
                <a:latin typeface="Times New Roman" pitchFamily="18" charset="0"/>
              </a:defRPr>
            </a:lvl2pPr>
            <a:lvl3pPr marL="1102515" indent="-220503" defTabSz="915699" eaLnBrk="0" hangingPunct="0">
              <a:spcBef>
                <a:spcPct val="30000"/>
              </a:spcBef>
              <a:defRPr sz="1100">
                <a:solidFill>
                  <a:schemeClr val="tx1"/>
                </a:solidFill>
                <a:latin typeface="Times New Roman" pitchFamily="18" charset="0"/>
              </a:defRPr>
            </a:lvl3pPr>
            <a:lvl4pPr marL="1543520" indent="-220503" defTabSz="915699" eaLnBrk="0" hangingPunct="0">
              <a:spcBef>
                <a:spcPct val="30000"/>
              </a:spcBef>
              <a:defRPr sz="1100">
                <a:solidFill>
                  <a:schemeClr val="tx1"/>
                </a:solidFill>
                <a:latin typeface="Times New Roman" pitchFamily="18" charset="0"/>
              </a:defRPr>
            </a:lvl4pPr>
            <a:lvl5pPr marL="1984526" indent="-220503" defTabSz="915699" eaLnBrk="0" hangingPunct="0">
              <a:spcBef>
                <a:spcPct val="30000"/>
              </a:spcBef>
              <a:defRPr sz="1100">
                <a:solidFill>
                  <a:schemeClr val="tx1"/>
                </a:solidFill>
                <a:latin typeface="Times New Roman" pitchFamily="18" charset="0"/>
              </a:defRPr>
            </a:lvl5pPr>
            <a:lvl6pPr marL="2425532" indent="-220503" defTabSz="915699" eaLnBrk="0" fontAlgn="base" hangingPunct="0">
              <a:spcBef>
                <a:spcPct val="30000"/>
              </a:spcBef>
              <a:spcAft>
                <a:spcPct val="0"/>
              </a:spcAft>
              <a:defRPr sz="1100">
                <a:solidFill>
                  <a:schemeClr val="tx1"/>
                </a:solidFill>
                <a:latin typeface="Times New Roman" pitchFamily="18" charset="0"/>
              </a:defRPr>
            </a:lvl6pPr>
            <a:lvl7pPr marL="2866538" indent="-220503" defTabSz="915699" eaLnBrk="0" fontAlgn="base" hangingPunct="0">
              <a:spcBef>
                <a:spcPct val="30000"/>
              </a:spcBef>
              <a:spcAft>
                <a:spcPct val="0"/>
              </a:spcAft>
              <a:defRPr sz="1100">
                <a:solidFill>
                  <a:schemeClr val="tx1"/>
                </a:solidFill>
                <a:latin typeface="Times New Roman" pitchFamily="18" charset="0"/>
              </a:defRPr>
            </a:lvl7pPr>
            <a:lvl8pPr marL="3307545" indent="-220503" defTabSz="915699" eaLnBrk="0" fontAlgn="base" hangingPunct="0">
              <a:spcBef>
                <a:spcPct val="30000"/>
              </a:spcBef>
              <a:spcAft>
                <a:spcPct val="0"/>
              </a:spcAft>
              <a:defRPr sz="1100">
                <a:solidFill>
                  <a:schemeClr val="tx1"/>
                </a:solidFill>
                <a:latin typeface="Times New Roman" pitchFamily="18" charset="0"/>
              </a:defRPr>
            </a:lvl8pPr>
            <a:lvl9pPr marL="3748550" indent="-220503" defTabSz="915699" eaLnBrk="0" fontAlgn="base" hangingPunct="0">
              <a:spcBef>
                <a:spcPct val="30000"/>
              </a:spcBef>
              <a:spcAft>
                <a:spcPct val="0"/>
              </a:spcAft>
              <a:defRPr sz="1100">
                <a:solidFill>
                  <a:schemeClr val="tx1"/>
                </a:solidFill>
                <a:latin typeface="Times New Roman" pitchFamily="18" charset="0"/>
              </a:defRPr>
            </a:lvl9pPr>
          </a:lstStyle>
          <a:p>
            <a:pPr marL="0" marR="0" lvl="0" indent="0" algn="r" defTabSz="915699" rtl="0" eaLnBrk="1" fontAlgn="auto" latinLnBrk="0" hangingPunct="1">
              <a:lnSpc>
                <a:spcPct val="100000"/>
              </a:lnSpc>
              <a:spcBef>
                <a:spcPct val="0"/>
              </a:spcBef>
              <a:spcAft>
                <a:spcPts val="0"/>
              </a:spcAft>
              <a:buClrTx/>
              <a:buSzTx/>
              <a:buFontTx/>
              <a:buNone/>
              <a:tabLst/>
              <a:defRPr/>
            </a:pPr>
            <a:fld id="{30EB6A92-8AB8-4C30-9FA0-E25D4506C7C8}" type="slidenum">
              <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rPr>
              <a:pPr marL="0" marR="0" lvl="0" indent="0" algn="r" defTabSz="915699" rtl="0" eaLnBrk="1" fontAlgn="auto" latinLnBrk="0" hangingPunct="1">
                <a:lnSpc>
                  <a:spcPct val="100000"/>
                </a:lnSpc>
                <a:spcBef>
                  <a:spcPct val="0"/>
                </a:spcBef>
                <a:spcAft>
                  <a:spcPts val="0"/>
                </a:spcAft>
                <a:buClrTx/>
                <a:buSzTx/>
                <a:buFontTx/>
                <a:buNone/>
                <a:tabLst/>
                <a:defRPr/>
              </a:pPr>
              <a:t>7</a:t>
            </a:fld>
            <a:endPar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endParaRPr>
          </a:p>
        </p:txBody>
      </p:sp>
    </p:spTree>
    <p:extLst>
      <p:ext uri="{BB962C8B-B14F-4D97-AF65-F5344CB8AC3E}">
        <p14:creationId xmlns:p14="http://schemas.microsoft.com/office/powerpoint/2010/main" val="3715555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472F4-CA6F-5920-F003-049E8FE87ABA}"/>
            </a:ext>
          </a:extLst>
        </p:cNvPr>
        <p:cNvGrpSpPr/>
        <p:nvPr/>
      </p:nvGrpSpPr>
      <p:grpSpPr>
        <a:xfrm>
          <a:off x="0" y="0"/>
          <a:ext cx="0" cy="0"/>
          <a:chOff x="0" y="0"/>
          <a:chExt cx="0" cy="0"/>
        </a:xfrm>
      </p:grpSpPr>
      <p:sp>
        <p:nvSpPr>
          <p:cNvPr id="113666" name="Folienbildplatzhalter 1">
            <a:extLst>
              <a:ext uri="{FF2B5EF4-FFF2-40B4-BE49-F238E27FC236}">
                <a16:creationId xmlns:a16="http://schemas.microsoft.com/office/drawing/2014/main" id="{8FE28F2A-72D4-DE3E-EEF3-DEFDD0A3475A}"/>
              </a:ext>
            </a:extLst>
          </p:cNvPr>
          <p:cNvSpPr>
            <a:spLocks noGrp="1" noRot="1" noChangeAspect="1" noTextEdit="1"/>
          </p:cNvSpPr>
          <p:nvPr>
            <p:ph type="sldImg"/>
          </p:nvPr>
        </p:nvSpPr>
        <p:spPr>
          <a:ln/>
        </p:spPr>
      </p:sp>
      <p:sp>
        <p:nvSpPr>
          <p:cNvPr id="113667" name="Notizenplatzhalter 2">
            <a:extLst>
              <a:ext uri="{FF2B5EF4-FFF2-40B4-BE49-F238E27FC236}">
                <a16:creationId xmlns:a16="http://schemas.microsoft.com/office/drawing/2014/main" id="{7E2F99B4-F90A-16AF-D0DF-F3A85124DF24}"/>
              </a:ext>
            </a:extLst>
          </p:cNvPr>
          <p:cNvSpPr>
            <a:spLocks noGrp="1"/>
          </p:cNvSpPr>
          <p:nvPr>
            <p:ph type="body" idx="1"/>
          </p:nvPr>
        </p:nvSpPr>
        <p:spPr>
          <a:noFill/>
        </p:spPr>
        <p:txBody>
          <a:bodyPr/>
          <a:lstStyle/>
          <a:p>
            <a:r>
              <a:rPr lang="en-US" altLang="de-DE" dirty="0"/>
              <a:t>Bild Links:</a:t>
            </a:r>
          </a:p>
          <a:p>
            <a:r>
              <a:rPr kumimoji="0" lang="en-US" sz="1200" b="0" i="0" u="none" strike="noStrike" kern="1200" cap="none" spc="0" normalizeH="0" baseline="0" noProof="0" dirty="0">
                <a:ln>
                  <a:noFill/>
                </a:ln>
                <a:solidFill>
                  <a:prstClr val="black"/>
                </a:solidFill>
                <a:effectLst/>
                <a:uLnTx/>
                <a:uFillTx/>
                <a:latin typeface="+mj-lt"/>
                <a:ea typeface="+mn-ea"/>
                <a:cs typeface="+mn-cs"/>
              </a:rPr>
              <a:t>Civil Aerospace – </a:t>
            </a:r>
            <a:r>
              <a:rPr lang="en-US" dirty="0">
                <a:solidFill>
                  <a:prstClr val="black"/>
                </a:solidFill>
                <a:latin typeface="+mj-lt"/>
              </a:rPr>
              <a:t>E</a:t>
            </a:r>
            <a:r>
              <a:rPr kumimoji="0" lang="en-US" sz="1200" b="0" i="0" u="none" strike="noStrike" kern="1200" cap="none" spc="0" normalizeH="0" baseline="0" noProof="0" dirty="0">
                <a:ln>
                  <a:noFill/>
                </a:ln>
                <a:solidFill>
                  <a:prstClr val="black"/>
                </a:solidFill>
                <a:effectLst/>
                <a:uLnTx/>
                <a:uFillTx/>
                <a:latin typeface="+mj-lt"/>
                <a:ea typeface="+mn-ea"/>
                <a:cs typeface="+mn-cs"/>
              </a:rPr>
              <a:t>OGV</a:t>
            </a:r>
          </a:p>
          <a:p>
            <a:r>
              <a:rPr lang="en-US" dirty="0">
                <a:solidFill>
                  <a:prstClr val="black"/>
                </a:solidFill>
                <a:latin typeface="+mj-lt"/>
              </a:rPr>
              <a:t>Rolls Royce</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latin typeface="+mj-lt"/>
            </a:endParaRPr>
          </a:p>
          <a:p>
            <a:r>
              <a:rPr lang="en-US" altLang="de-DE" dirty="0">
                <a:latin typeface="+mj-lt"/>
              </a:rPr>
              <a:t>Bild Mitte: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RB199 – Transformer Case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Tornado</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latin typeface="+mj-lt"/>
            </a:endParaRPr>
          </a:p>
          <a:p>
            <a:r>
              <a:rPr lang="en-US" altLang="de-DE" dirty="0">
                <a:latin typeface="+mj-lt"/>
              </a:rPr>
              <a:t>Bild </a:t>
            </a:r>
            <a:r>
              <a:rPr lang="en-US" altLang="de-DE" dirty="0" err="1">
                <a:latin typeface="+mj-lt"/>
              </a:rPr>
              <a:t>Rechts</a:t>
            </a:r>
            <a:r>
              <a:rPr lang="en-US" altLang="de-DE" dirty="0">
                <a:latin typeface="+mj-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prstClr val="black"/>
                </a:solidFill>
                <a:latin typeface="+mj-lt"/>
              </a:rPr>
              <a:t>Eurojet</a:t>
            </a:r>
            <a:r>
              <a:rPr lang="en-US" dirty="0">
                <a:solidFill>
                  <a:prstClr val="black"/>
                </a:solidFill>
                <a:latin typeface="+mj-lt"/>
              </a:rPr>
              <a:t> EJ200 – Ö</a:t>
            </a:r>
            <a:r>
              <a:rPr kumimoji="0" lang="en-US" sz="1200" b="0" i="0" u="none" strike="noStrike" kern="1200" cap="none" spc="0" normalizeH="0" baseline="0" noProof="0" dirty="0" err="1">
                <a:ln>
                  <a:noFill/>
                </a:ln>
                <a:solidFill>
                  <a:prstClr val="black"/>
                </a:solidFill>
                <a:effectLst/>
                <a:uLnTx/>
                <a:uFillTx/>
                <a:latin typeface="+mj-lt"/>
                <a:ea typeface="+mn-ea"/>
                <a:cs typeface="+mn-cs"/>
              </a:rPr>
              <a:t>lpump</a:t>
            </a:r>
            <a:endParaRPr kumimoji="0" lang="en-US" sz="1200" b="0" i="0" u="none" strike="noStrike" kern="1200" cap="none" spc="0" normalizeH="0" baseline="0" noProof="0" dirty="0">
              <a:ln>
                <a:noFill/>
              </a:ln>
              <a:solidFill>
                <a:prstClr val="black"/>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Eurofighter Typhoon</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p>
        </p:txBody>
      </p:sp>
      <p:sp>
        <p:nvSpPr>
          <p:cNvPr id="113668" name="Foliennummernplatzhalter 3">
            <a:extLst>
              <a:ext uri="{FF2B5EF4-FFF2-40B4-BE49-F238E27FC236}">
                <a16:creationId xmlns:a16="http://schemas.microsoft.com/office/drawing/2014/main" id="{54782B38-7E1E-0ADB-6BEE-753F1A3FDCE6}"/>
              </a:ext>
            </a:extLst>
          </p:cNvPr>
          <p:cNvSpPr>
            <a:spLocks noGrp="1"/>
          </p:cNvSpPr>
          <p:nvPr>
            <p:ph type="sldNum" sz="quarter" idx="5"/>
          </p:nvPr>
        </p:nvSpPr>
        <p:spPr>
          <a:noFill/>
        </p:spPr>
        <p:txBody>
          <a:bodyPr/>
          <a:lstStyle>
            <a:lvl1pPr defTabSz="915699" eaLnBrk="0" hangingPunct="0">
              <a:spcBef>
                <a:spcPct val="30000"/>
              </a:spcBef>
              <a:defRPr sz="1100">
                <a:solidFill>
                  <a:schemeClr val="tx1"/>
                </a:solidFill>
                <a:latin typeface="Times New Roman" pitchFamily="18" charset="0"/>
              </a:defRPr>
            </a:lvl1pPr>
            <a:lvl2pPr marL="716634" indent="-275628" defTabSz="915699" eaLnBrk="0" hangingPunct="0">
              <a:spcBef>
                <a:spcPct val="30000"/>
              </a:spcBef>
              <a:defRPr sz="1100">
                <a:solidFill>
                  <a:schemeClr val="tx1"/>
                </a:solidFill>
                <a:latin typeface="Times New Roman" pitchFamily="18" charset="0"/>
              </a:defRPr>
            </a:lvl2pPr>
            <a:lvl3pPr marL="1102515" indent="-220503" defTabSz="915699" eaLnBrk="0" hangingPunct="0">
              <a:spcBef>
                <a:spcPct val="30000"/>
              </a:spcBef>
              <a:defRPr sz="1100">
                <a:solidFill>
                  <a:schemeClr val="tx1"/>
                </a:solidFill>
                <a:latin typeface="Times New Roman" pitchFamily="18" charset="0"/>
              </a:defRPr>
            </a:lvl3pPr>
            <a:lvl4pPr marL="1543520" indent="-220503" defTabSz="915699" eaLnBrk="0" hangingPunct="0">
              <a:spcBef>
                <a:spcPct val="30000"/>
              </a:spcBef>
              <a:defRPr sz="1100">
                <a:solidFill>
                  <a:schemeClr val="tx1"/>
                </a:solidFill>
                <a:latin typeface="Times New Roman" pitchFamily="18" charset="0"/>
              </a:defRPr>
            </a:lvl4pPr>
            <a:lvl5pPr marL="1984526" indent="-220503" defTabSz="915699" eaLnBrk="0" hangingPunct="0">
              <a:spcBef>
                <a:spcPct val="30000"/>
              </a:spcBef>
              <a:defRPr sz="1100">
                <a:solidFill>
                  <a:schemeClr val="tx1"/>
                </a:solidFill>
                <a:latin typeface="Times New Roman" pitchFamily="18" charset="0"/>
              </a:defRPr>
            </a:lvl5pPr>
            <a:lvl6pPr marL="2425532" indent="-220503" defTabSz="915699" eaLnBrk="0" fontAlgn="base" hangingPunct="0">
              <a:spcBef>
                <a:spcPct val="30000"/>
              </a:spcBef>
              <a:spcAft>
                <a:spcPct val="0"/>
              </a:spcAft>
              <a:defRPr sz="1100">
                <a:solidFill>
                  <a:schemeClr val="tx1"/>
                </a:solidFill>
                <a:latin typeface="Times New Roman" pitchFamily="18" charset="0"/>
              </a:defRPr>
            </a:lvl6pPr>
            <a:lvl7pPr marL="2866538" indent="-220503" defTabSz="915699" eaLnBrk="0" fontAlgn="base" hangingPunct="0">
              <a:spcBef>
                <a:spcPct val="30000"/>
              </a:spcBef>
              <a:spcAft>
                <a:spcPct val="0"/>
              </a:spcAft>
              <a:defRPr sz="1100">
                <a:solidFill>
                  <a:schemeClr val="tx1"/>
                </a:solidFill>
                <a:latin typeface="Times New Roman" pitchFamily="18" charset="0"/>
              </a:defRPr>
            </a:lvl7pPr>
            <a:lvl8pPr marL="3307545" indent="-220503" defTabSz="915699" eaLnBrk="0" fontAlgn="base" hangingPunct="0">
              <a:spcBef>
                <a:spcPct val="30000"/>
              </a:spcBef>
              <a:spcAft>
                <a:spcPct val="0"/>
              </a:spcAft>
              <a:defRPr sz="1100">
                <a:solidFill>
                  <a:schemeClr val="tx1"/>
                </a:solidFill>
                <a:latin typeface="Times New Roman" pitchFamily="18" charset="0"/>
              </a:defRPr>
            </a:lvl8pPr>
            <a:lvl9pPr marL="3748550" indent="-220503" defTabSz="915699" eaLnBrk="0" fontAlgn="base" hangingPunct="0">
              <a:spcBef>
                <a:spcPct val="30000"/>
              </a:spcBef>
              <a:spcAft>
                <a:spcPct val="0"/>
              </a:spcAft>
              <a:defRPr sz="1100">
                <a:solidFill>
                  <a:schemeClr val="tx1"/>
                </a:solidFill>
                <a:latin typeface="Times New Roman" pitchFamily="18" charset="0"/>
              </a:defRPr>
            </a:lvl9pPr>
          </a:lstStyle>
          <a:p>
            <a:pPr marL="0" marR="0" lvl="0" indent="0" algn="r" defTabSz="915699" rtl="0" eaLnBrk="1" fontAlgn="auto" latinLnBrk="0" hangingPunct="1">
              <a:lnSpc>
                <a:spcPct val="100000"/>
              </a:lnSpc>
              <a:spcBef>
                <a:spcPct val="0"/>
              </a:spcBef>
              <a:spcAft>
                <a:spcPts val="0"/>
              </a:spcAft>
              <a:buClrTx/>
              <a:buSzTx/>
              <a:buFontTx/>
              <a:buNone/>
              <a:tabLst/>
              <a:defRPr/>
            </a:pPr>
            <a:fld id="{30EB6A92-8AB8-4C30-9FA0-E25D4506C7C8}" type="slidenum">
              <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rPr>
              <a:pPr marL="0" marR="0" lvl="0" indent="0" algn="r" defTabSz="915699" rtl="0" eaLnBrk="1" fontAlgn="auto" latinLnBrk="0" hangingPunct="1">
                <a:lnSpc>
                  <a:spcPct val="100000"/>
                </a:lnSpc>
                <a:spcBef>
                  <a:spcPct val="0"/>
                </a:spcBef>
                <a:spcAft>
                  <a:spcPts val="0"/>
                </a:spcAft>
                <a:buClrTx/>
                <a:buSzTx/>
                <a:buFontTx/>
                <a:buNone/>
                <a:tabLst/>
                <a:defRPr/>
              </a:pPr>
              <a:t>8</a:t>
            </a:fld>
            <a:endPar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endParaRPr>
          </a:p>
        </p:txBody>
      </p:sp>
    </p:spTree>
    <p:extLst>
      <p:ext uri="{BB962C8B-B14F-4D97-AF65-F5344CB8AC3E}">
        <p14:creationId xmlns:p14="http://schemas.microsoft.com/office/powerpoint/2010/main" val="2046782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C0F61-061B-0B3E-7C56-7B08A3CEE3FB}"/>
            </a:ext>
          </a:extLst>
        </p:cNvPr>
        <p:cNvGrpSpPr/>
        <p:nvPr/>
      </p:nvGrpSpPr>
      <p:grpSpPr>
        <a:xfrm>
          <a:off x="0" y="0"/>
          <a:ext cx="0" cy="0"/>
          <a:chOff x="0" y="0"/>
          <a:chExt cx="0" cy="0"/>
        </a:xfrm>
      </p:grpSpPr>
      <p:sp>
        <p:nvSpPr>
          <p:cNvPr id="113666" name="Folienbildplatzhalter 1">
            <a:extLst>
              <a:ext uri="{FF2B5EF4-FFF2-40B4-BE49-F238E27FC236}">
                <a16:creationId xmlns:a16="http://schemas.microsoft.com/office/drawing/2014/main" id="{4D014CBE-BF9E-4C78-07D6-CE7F9AA53FB5}"/>
              </a:ext>
            </a:extLst>
          </p:cNvPr>
          <p:cNvSpPr>
            <a:spLocks noGrp="1" noRot="1" noChangeAspect="1" noTextEdit="1"/>
          </p:cNvSpPr>
          <p:nvPr>
            <p:ph type="sldImg"/>
          </p:nvPr>
        </p:nvSpPr>
        <p:spPr>
          <a:ln/>
        </p:spPr>
      </p:sp>
      <p:sp>
        <p:nvSpPr>
          <p:cNvPr id="113667" name="Notizenplatzhalter 2">
            <a:extLst>
              <a:ext uri="{FF2B5EF4-FFF2-40B4-BE49-F238E27FC236}">
                <a16:creationId xmlns:a16="http://schemas.microsoft.com/office/drawing/2014/main" id="{C382E612-CD33-2E7C-8044-C002C1FF5FBF}"/>
              </a:ext>
            </a:extLst>
          </p:cNvPr>
          <p:cNvSpPr>
            <a:spLocks noGrp="1"/>
          </p:cNvSpPr>
          <p:nvPr>
            <p:ph type="body" idx="1"/>
          </p:nvPr>
        </p:nvSpPr>
        <p:spPr>
          <a:noFill/>
        </p:spPr>
        <p:txBody>
          <a:bodyPr/>
          <a:lstStyle/>
          <a:p>
            <a:r>
              <a:rPr lang="en-US" altLang="de-DE" dirty="0"/>
              <a:t>Bild Links:</a:t>
            </a:r>
          </a:p>
          <a:p>
            <a:r>
              <a:rPr kumimoji="0" lang="en-US" sz="1200" b="0" i="0" u="none" strike="noStrike" kern="1200" cap="none" spc="0" normalizeH="0" baseline="0" noProof="0" dirty="0">
                <a:ln>
                  <a:noFill/>
                </a:ln>
                <a:solidFill>
                  <a:prstClr val="black"/>
                </a:solidFill>
                <a:effectLst/>
                <a:uLnTx/>
                <a:uFillTx/>
                <a:latin typeface="+mj-lt"/>
                <a:ea typeface="+mn-ea"/>
                <a:cs typeface="+mn-cs"/>
              </a:rPr>
              <a:t>Civil Aerospace – </a:t>
            </a:r>
            <a:r>
              <a:rPr lang="en-US" dirty="0">
                <a:solidFill>
                  <a:prstClr val="black"/>
                </a:solidFill>
                <a:latin typeface="+mj-lt"/>
              </a:rPr>
              <a:t>E</a:t>
            </a:r>
            <a:r>
              <a:rPr kumimoji="0" lang="en-US" sz="1200" b="0" i="0" u="none" strike="noStrike" kern="1200" cap="none" spc="0" normalizeH="0" baseline="0" noProof="0" dirty="0">
                <a:ln>
                  <a:noFill/>
                </a:ln>
                <a:solidFill>
                  <a:prstClr val="black"/>
                </a:solidFill>
                <a:effectLst/>
                <a:uLnTx/>
                <a:uFillTx/>
                <a:latin typeface="+mj-lt"/>
                <a:ea typeface="+mn-ea"/>
                <a:cs typeface="+mn-cs"/>
              </a:rPr>
              <a:t>OGV</a:t>
            </a:r>
          </a:p>
          <a:p>
            <a:r>
              <a:rPr lang="en-US" dirty="0">
                <a:solidFill>
                  <a:prstClr val="black"/>
                </a:solidFill>
                <a:latin typeface="+mj-lt"/>
              </a:rPr>
              <a:t>Rolls Royce</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latin typeface="+mj-lt"/>
            </a:endParaRPr>
          </a:p>
          <a:p>
            <a:r>
              <a:rPr lang="en-US" altLang="de-DE" dirty="0">
                <a:latin typeface="+mj-lt"/>
              </a:rPr>
              <a:t>Bild Mitte: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RB199 – Transformer Case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Tornado</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latin typeface="+mj-lt"/>
            </a:endParaRPr>
          </a:p>
          <a:p>
            <a:r>
              <a:rPr lang="en-US" altLang="de-DE" dirty="0">
                <a:latin typeface="+mj-lt"/>
              </a:rPr>
              <a:t>Bild </a:t>
            </a:r>
            <a:r>
              <a:rPr lang="en-US" altLang="de-DE" dirty="0" err="1">
                <a:latin typeface="+mj-lt"/>
              </a:rPr>
              <a:t>Rechts</a:t>
            </a:r>
            <a:r>
              <a:rPr lang="en-US" altLang="de-DE" dirty="0">
                <a:latin typeface="+mj-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prstClr val="black"/>
                </a:solidFill>
                <a:latin typeface="+mj-lt"/>
              </a:rPr>
              <a:t>Eurojet</a:t>
            </a:r>
            <a:r>
              <a:rPr lang="en-US" dirty="0">
                <a:solidFill>
                  <a:prstClr val="black"/>
                </a:solidFill>
                <a:latin typeface="+mj-lt"/>
              </a:rPr>
              <a:t> EJ200 – Ö</a:t>
            </a:r>
            <a:r>
              <a:rPr kumimoji="0" lang="en-US" sz="1200" b="0" i="0" u="none" strike="noStrike" kern="1200" cap="none" spc="0" normalizeH="0" baseline="0" noProof="0" dirty="0" err="1">
                <a:ln>
                  <a:noFill/>
                </a:ln>
                <a:solidFill>
                  <a:prstClr val="black"/>
                </a:solidFill>
                <a:effectLst/>
                <a:uLnTx/>
                <a:uFillTx/>
                <a:latin typeface="+mj-lt"/>
                <a:ea typeface="+mn-ea"/>
                <a:cs typeface="+mn-cs"/>
              </a:rPr>
              <a:t>lpump</a:t>
            </a:r>
            <a:endParaRPr kumimoji="0" lang="en-US" sz="1200" b="0" i="0" u="none" strike="noStrike" kern="1200" cap="none" spc="0" normalizeH="0" baseline="0" noProof="0" dirty="0">
              <a:ln>
                <a:noFill/>
              </a:ln>
              <a:solidFill>
                <a:prstClr val="black"/>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Eurofighter Typhoon</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p>
        </p:txBody>
      </p:sp>
      <p:sp>
        <p:nvSpPr>
          <p:cNvPr id="113668" name="Foliennummernplatzhalter 3">
            <a:extLst>
              <a:ext uri="{FF2B5EF4-FFF2-40B4-BE49-F238E27FC236}">
                <a16:creationId xmlns:a16="http://schemas.microsoft.com/office/drawing/2014/main" id="{A0BB9A77-42BE-43CA-BBEA-1C90C4CDD624}"/>
              </a:ext>
            </a:extLst>
          </p:cNvPr>
          <p:cNvSpPr>
            <a:spLocks noGrp="1"/>
          </p:cNvSpPr>
          <p:nvPr>
            <p:ph type="sldNum" sz="quarter" idx="5"/>
          </p:nvPr>
        </p:nvSpPr>
        <p:spPr>
          <a:noFill/>
        </p:spPr>
        <p:txBody>
          <a:bodyPr/>
          <a:lstStyle>
            <a:lvl1pPr defTabSz="915699" eaLnBrk="0" hangingPunct="0">
              <a:spcBef>
                <a:spcPct val="30000"/>
              </a:spcBef>
              <a:defRPr sz="1100">
                <a:solidFill>
                  <a:schemeClr val="tx1"/>
                </a:solidFill>
                <a:latin typeface="Times New Roman" pitchFamily="18" charset="0"/>
              </a:defRPr>
            </a:lvl1pPr>
            <a:lvl2pPr marL="716634" indent="-275628" defTabSz="915699" eaLnBrk="0" hangingPunct="0">
              <a:spcBef>
                <a:spcPct val="30000"/>
              </a:spcBef>
              <a:defRPr sz="1100">
                <a:solidFill>
                  <a:schemeClr val="tx1"/>
                </a:solidFill>
                <a:latin typeface="Times New Roman" pitchFamily="18" charset="0"/>
              </a:defRPr>
            </a:lvl2pPr>
            <a:lvl3pPr marL="1102515" indent="-220503" defTabSz="915699" eaLnBrk="0" hangingPunct="0">
              <a:spcBef>
                <a:spcPct val="30000"/>
              </a:spcBef>
              <a:defRPr sz="1100">
                <a:solidFill>
                  <a:schemeClr val="tx1"/>
                </a:solidFill>
                <a:latin typeface="Times New Roman" pitchFamily="18" charset="0"/>
              </a:defRPr>
            </a:lvl3pPr>
            <a:lvl4pPr marL="1543520" indent="-220503" defTabSz="915699" eaLnBrk="0" hangingPunct="0">
              <a:spcBef>
                <a:spcPct val="30000"/>
              </a:spcBef>
              <a:defRPr sz="1100">
                <a:solidFill>
                  <a:schemeClr val="tx1"/>
                </a:solidFill>
                <a:latin typeface="Times New Roman" pitchFamily="18" charset="0"/>
              </a:defRPr>
            </a:lvl4pPr>
            <a:lvl5pPr marL="1984526" indent="-220503" defTabSz="915699" eaLnBrk="0" hangingPunct="0">
              <a:spcBef>
                <a:spcPct val="30000"/>
              </a:spcBef>
              <a:defRPr sz="1100">
                <a:solidFill>
                  <a:schemeClr val="tx1"/>
                </a:solidFill>
                <a:latin typeface="Times New Roman" pitchFamily="18" charset="0"/>
              </a:defRPr>
            </a:lvl5pPr>
            <a:lvl6pPr marL="2425532" indent="-220503" defTabSz="915699" eaLnBrk="0" fontAlgn="base" hangingPunct="0">
              <a:spcBef>
                <a:spcPct val="30000"/>
              </a:spcBef>
              <a:spcAft>
                <a:spcPct val="0"/>
              </a:spcAft>
              <a:defRPr sz="1100">
                <a:solidFill>
                  <a:schemeClr val="tx1"/>
                </a:solidFill>
                <a:latin typeface="Times New Roman" pitchFamily="18" charset="0"/>
              </a:defRPr>
            </a:lvl6pPr>
            <a:lvl7pPr marL="2866538" indent="-220503" defTabSz="915699" eaLnBrk="0" fontAlgn="base" hangingPunct="0">
              <a:spcBef>
                <a:spcPct val="30000"/>
              </a:spcBef>
              <a:spcAft>
                <a:spcPct val="0"/>
              </a:spcAft>
              <a:defRPr sz="1100">
                <a:solidFill>
                  <a:schemeClr val="tx1"/>
                </a:solidFill>
                <a:latin typeface="Times New Roman" pitchFamily="18" charset="0"/>
              </a:defRPr>
            </a:lvl7pPr>
            <a:lvl8pPr marL="3307545" indent="-220503" defTabSz="915699" eaLnBrk="0" fontAlgn="base" hangingPunct="0">
              <a:spcBef>
                <a:spcPct val="30000"/>
              </a:spcBef>
              <a:spcAft>
                <a:spcPct val="0"/>
              </a:spcAft>
              <a:defRPr sz="1100">
                <a:solidFill>
                  <a:schemeClr val="tx1"/>
                </a:solidFill>
                <a:latin typeface="Times New Roman" pitchFamily="18" charset="0"/>
              </a:defRPr>
            </a:lvl8pPr>
            <a:lvl9pPr marL="3748550" indent="-220503" defTabSz="915699" eaLnBrk="0" fontAlgn="base" hangingPunct="0">
              <a:spcBef>
                <a:spcPct val="30000"/>
              </a:spcBef>
              <a:spcAft>
                <a:spcPct val="0"/>
              </a:spcAft>
              <a:defRPr sz="1100">
                <a:solidFill>
                  <a:schemeClr val="tx1"/>
                </a:solidFill>
                <a:latin typeface="Times New Roman" pitchFamily="18" charset="0"/>
              </a:defRPr>
            </a:lvl9pPr>
          </a:lstStyle>
          <a:p>
            <a:pPr marL="0" marR="0" lvl="0" indent="0" algn="r" defTabSz="915699" rtl="0" eaLnBrk="1" fontAlgn="auto" latinLnBrk="0" hangingPunct="1">
              <a:lnSpc>
                <a:spcPct val="100000"/>
              </a:lnSpc>
              <a:spcBef>
                <a:spcPct val="0"/>
              </a:spcBef>
              <a:spcAft>
                <a:spcPts val="0"/>
              </a:spcAft>
              <a:buClrTx/>
              <a:buSzTx/>
              <a:buFontTx/>
              <a:buNone/>
              <a:tabLst/>
              <a:defRPr/>
            </a:pPr>
            <a:fld id="{30EB6A92-8AB8-4C30-9FA0-E25D4506C7C8}" type="slidenum">
              <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rPr>
              <a:pPr marL="0" marR="0" lvl="0" indent="0" algn="r" defTabSz="915699" rtl="0" eaLnBrk="1" fontAlgn="auto" latinLnBrk="0" hangingPunct="1">
                <a:lnSpc>
                  <a:spcPct val="100000"/>
                </a:lnSpc>
                <a:spcBef>
                  <a:spcPct val="0"/>
                </a:spcBef>
                <a:spcAft>
                  <a:spcPts val="0"/>
                </a:spcAft>
                <a:buClrTx/>
                <a:buSzTx/>
                <a:buFontTx/>
                <a:buNone/>
                <a:tabLst/>
                <a:defRPr/>
              </a:pPr>
              <a:t>9</a:t>
            </a:fld>
            <a:endPar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endParaRPr>
          </a:p>
        </p:txBody>
      </p:sp>
    </p:spTree>
    <p:extLst>
      <p:ext uri="{BB962C8B-B14F-4D97-AF65-F5344CB8AC3E}">
        <p14:creationId xmlns:p14="http://schemas.microsoft.com/office/powerpoint/2010/main" val="3957344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470AB-9C96-7D29-C826-A27CA755BCDB}"/>
            </a:ext>
          </a:extLst>
        </p:cNvPr>
        <p:cNvGrpSpPr/>
        <p:nvPr/>
      </p:nvGrpSpPr>
      <p:grpSpPr>
        <a:xfrm>
          <a:off x="0" y="0"/>
          <a:ext cx="0" cy="0"/>
          <a:chOff x="0" y="0"/>
          <a:chExt cx="0" cy="0"/>
        </a:xfrm>
      </p:grpSpPr>
      <p:sp>
        <p:nvSpPr>
          <p:cNvPr id="113666" name="Folienbildplatzhalter 1">
            <a:extLst>
              <a:ext uri="{FF2B5EF4-FFF2-40B4-BE49-F238E27FC236}">
                <a16:creationId xmlns:a16="http://schemas.microsoft.com/office/drawing/2014/main" id="{17F7B749-181A-5BF7-63E9-7DABA49CC466}"/>
              </a:ext>
            </a:extLst>
          </p:cNvPr>
          <p:cNvSpPr>
            <a:spLocks noGrp="1" noRot="1" noChangeAspect="1" noTextEdit="1"/>
          </p:cNvSpPr>
          <p:nvPr>
            <p:ph type="sldImg"/>
          </p:nvPr>
        </p:nvSpPr>
        <p:spPr>
          <a:ln/>
        </p:spPr>
      </p:sp>
      <p:sp>
        <p:nvSpPr>
          <p:cNvPr id="113667" name="Notizenplatzhalter 2">
            <a:extLst>
              <a:ext uri="{FF2B5EF4-FFF2-40B4-BE49-F238E27FC236}">
                <a16:creationId xmlns:a16="http://schemas.microsoft.com/office/drawing/2014/main" id="{E5AEA366-1D52-7865-7334-AB962EA88BDA}"/>
              </a:ext>
            </a:extLst>
          </p:cNvPr>
          <p:cNvSpPr>
            <a:spLocks noGrp="1"/>
          </p:cNvSpPr>
          <p:nvPr>
            <p:ph type="body" idx="1"/>
          </p:nvPr>
        </p:nvSpPr>
        <p:spPr>
          <a:noFill/>
        </p:spPr>
        <p:txBody>
          <a:bodyPr/>
          <a:lstStyle/>
          <a:p>
            <a:r>
              <a:rPr lang="en-US" altLang="de-DE" dirty="0"/>
              <a:t>Bild Links:</a:t>
            </a:r>
          </a:p>
          <a:p>
            <a:r>
              <a:rPr kumimoji="0" lang="en-US" sz="1200" b="0" i="0" u="none" strike="noStrike" kern="1200" cap="none" spc="0" normalizeH="0" baseline="0" noProof="0" dirty="0">
                <a:ln>
                  <a:noFill/>
                </a:ln>
                <a:solidFill>
                  <a:prstClr val="black"/>
                </a:solidFill>
                <a:effectLst/>
                <a:uLnTx/>
                <a:uFillTx/>
                <a:latin typeface="+mj-lt"/>
                <a:ea typeface="+mn-ea"/>
                <a:cs typeface="+mn-cs"/>
              </a:rPr>
              <a:t>Civil Aerospace – </a:t>
            </a:r>
            <a:r>
              <a:rPr lang="en-US" dirty="0">
                <a:solidFill>
                  <a:prstClr val="black"/>
                </a:solidFill>
                <a:latin typeface="+mj-lt"/>
              </a:rPr>
              <a:t>E</a:t>
            </a:r>
            <a:r>
              <a:rPr kumimoji="0" lang="en-US" sz="1200" b="0" i="0" u="none" strike="noStrike" kern="1200" cap="none" spc="0" normalizeH="0" baseline="0" noProof="0" dirty="0">
                <a:ln>
                  <a:noFill/>
                </a:ln>
                <a:solidFill>
                  <a:prstClr val="black"/>
                </a:solidFill>
                <a:effectLst/>
                <a:uLnTx/>
                <a:uFillTx/>
                <a:latin typeface="+mj-lt"/>
                <a:ea typeface="+mn-ea"/>
                <a:cs typeface="+mn-cs"/>
              </a:rPr>
              <a:t>OGV</a:t>
            </a:r>
          </a:p>
          <a:p>
            <a:r>
              <a:rPr lang="en-US" dirty="0">
                <a:solidFill>
                  <a:prstClr val="black"/>
                </a:solidFill>
                <a:latin typeface="+mj-lt"/>
              </a:rPr>
              <a:t>Rolls Royce</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latin typeface="+mj-lt"/>
            </a:endParaRPr>
          </a:p>
          <a:p>
            <a:r>
              <a:rPr lang="en-US" altLang="de-DE" dirty="0">
                <a:latin typeface="+mj-lt"/>
              </a:rPr>
              <a:t>Bild Mitte: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RB199 – Transformer Case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Tornado</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latin typeface="+mj-lt"/>
            </a:endParaRPr>
          </a:p>
          <a:p>
            <a:r>
              <a:rPr lang="en-US" altLang="de-DE" dirty="0">
                <a:latin typeface="+mj-lt"/>
              </a:rPr>
              <a:t>Bild </a:t>
            </a:r>
            <a:r>
              <a:rPr lang="en-US" altLang="de-DE" dirty="0" err="1">
                <a:latin typeface="+mj-lt"/>
              </a:rPr>
              <a:t>Rechts</a:t>
            </a:r>
            <a:r>
              <a:rPr lang="en-US" altLang="de-DE" dirty="0">
                <a:latin typeface="+mj-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prstClr val="black"/>
                </a:solidFill>
                <a:latin typeface="+mj-lt"/>
              </a:rPr>
              <a:t>Eurojet</a:t>
            </a:r>
            <a:r>
              <a:rPr lang="en-US" dirty="0">
                <a:solidFill>
                  <a:prstClr val="black"/>
                </a:solidFill>
                <a:latin typeface="+mj-lt"/>
              </a:rPr>
              <a:t> EJ200 – Ö</a:t>
            </a:r>
            <a:r>
              <a:rPr kumimoji="0" lang="en-US" sz="1200" b="0" i="0" u="none" strike="noStrike" kern="1200" cap="none" spc="0" normalizeH="0" baseline="0" noProof="0" dirty="0" err="1">
                <a:ln>
                  <a:noFill/>
                </a:ln>
                <a:solidFill>
                  <a:prstClr val="black"/>
                </a:solidFill>
                <a:effectLst/>
                <a:uLnTx/>
                <a:uFillTx/>
                <a:latin typeface="+mj-lt"/>
                <a:ea typeface="+mn-ea"/>
                <a:cs typeface="+mn-cs"/>
              </a:rPr>
              <a:t>lpump</a:t>
            </a:r>
            <a:endParaRPr kumimoji="0" lang="en-US" sz="1200" b="0" i="0" u="none" strike="noStrike" kern="1200" cap="none" spc="0" normalizeH="0" baseline="0" noProof="0" dirty="0">
              <a:ln>
                <a:noFill/>
              </a:ln>
              <a:solidFill>
                <a:prstClr val="black"/>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Eurofighter Typhoon</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p>
        </p:txBody>
      </p:sp>
      <p:sp>
        <p:nvSpPr>
          <p:cNvPr id="113668" name="Foliennummernplatzhalter 3">
            <a:extLst>
              <a:ext uri="{FF2B5EF4-FFF2-40B4-BE49-F238E27FC236}">
                <a16:creationId xmlns:a16="http://schemas.microsoft.com/office/drawing/2014/main" id="{5546B2EC-568B-8D4D-7796-E4497B6808CE}"/>
              </a:ext>
            </a:extLst>
          </p:cNvPr>
          <p:cNvSpPr>
            <a:spLocks noGrp="1"/>
          </p:cNvSpPr>
          <p:nvPr>
            <p:ph type="sldNum" sz="quarter" idx="5"/>
          </p:nvPr>
        </p:nvSpPr>
        <p:spPr>
          <a:noFill/>
        </p:spPr>
        <p:txBody>
          <a:bodyPr/>
          <a:lstStyle>
            <a:lvl1pPr defTabSz="915699" eaLnBrk="0" hangingPunct="0">
              <a:spcBef>
                <a:spcPct val="30000"/>
              </a:spcBef>
              <a:defRPr sz="1100">
                <a:solidFill>
                  <a:schemeClr val="tx1"/>
                </a:solidFill>
                <a:latin typeface="Times New Roman" pitchFamily="18" charset="0"/>
              </a:defRPr>
            </a:lvl1pPr>
            <a:lvl2pPr marL="716634" indent="-275628" defTabSz="915699" eaLnBrk="0" hangingPunct="0">
              <a:spcBef>
                <a:spcPct val="30000"/>
              </a:spcBef>
              <a:defRPr sz="1100">
                <a:solidFill>
                  <a:schemeClr val="tx1"/>
                </a:solidFill>
                <a:latin typeface="Times New Roman" pitchFamily="18" charset="0"/>
              </a:defRPr>
            </a:lvl2pPr>
            <a:lvl3pPr marL="1102515" indent="-220503" defTabSz="915699" eaLnBrk="0" hangingPunct="0">
              <a:spcBef>
                <a:spcPct val="30000"/>
              </a:spcBef>
              <a:defRPr sz="1100">
                <a:solidFill>
                  <a:schemeClr val="tx1"/>
                </a:solidFill>
                <a:latin typeface="Times New Roman" pitchFamily="18" charset="0"/>
              </a:defRPr>
            </a:lvl3pPr>
            <a:lvl4pPr marL="1543520" indent="-220503" defTabSz="915699" eaLnBrk="0" hangingPunct="0">
              <a:spcBef>
                <a:spcPct val="30000"/>
              </a:spcBef>
              <a:defRPr sz="1100">
                <a:solidFill>
                  <a:schemeClr val="tx1"/>
                </a:solidFill>
                <a:latin typeface="Times New Roman" pitchFamily="18" charset="0"/>
              </a:defRPr>
            </a:lvl4pPr>
            <a:lvl5pPr marL="1984526" indent="-220503" defTabSz="915699" eaLnBrk="0" hangingPunct="0">
              <a:spcBef>
                <a:spcPct val="30000"/>
              </a:spcBef>
              <a:defRPr sz="1100">
                <a:solidFill>
                  <a:schemeClr val="tx1"/>
                </a:solidFill>
                <a:latin typeface="Times New Roman" pitchFamily="18" charset="0"/>
              </a:defRPr>
            </a:lvl5pPr>
            <a:lvl6pPr marL="2425532" indent="-220503" defTabSz="915699" eaLnBrk="0" fontAlgn="base" hangingPunct="0">
              <a:spcBef>
                <a:spcPct val="30000"/>
              </a:spcBef>
              <a:spcAft>
                <a:spcPct val="0"/>
              </a:spcAft>
              <a:defRPr sz="1100">
                <a:solidFill>
                  <a:schemeClr val="tx1"/>
                </a:solidFill>
                <a:latin typeface="Times New Roman" pitchFamily="18" charset="0"/>
              </a:defRPr>
            </a:lvl6pPr>
            <a:lvl7pPr marL="2866538" indent="-220503" defTabSz="915699" eaLnBrk="0" fontAlgn="base" hangingPunct="0">
              <a:spcBef>
                <a:spcPct val="30000"/>
              </a:spcBef>
              <a:spcAft>
                <a:spcPct val="0"/>
              </a:spcAft>
              <a:defRPr sz="1100">
                <a:solidFill>
                  <a:schemeClr val="tx1"/>
                </a:solidFill>
                <a:latin typeface="Times New Roman" pitchFamily="18" charset="0"/>
              </a:defRPr>
            </a:lvl7pPr>
            <a:lvl8pPr marL="3307545" indent="-220503" defTabSz="915699" eaLnBrk="0" fontAlgn="base" hangingPunct="0">
              <a:spcBef>
                <a:spcPct val="30000"/>
              </a:spcBef>
              <a:spcAft>
                <a:spcPct val="0"/>
              </a:spcAft>
              <a:defRPr sz="1100">
                <a:solidFill>
                  <a:schemeClr val="tx1"/>
                </a:solidFill>
                <a:latin typeface="Times New Roman" pitchFamily="18" charset="0"/>
              </a:defRPr>
            </a:lvl8pPr>
            <a:lvl9pPr marL="3748550" indent="-220503" defTabSz="915699" eaLnBrk="0" fontAlgn="base" hangingPunct="0">
              <a:spcBef>
                <a:spcPct val="30000"/>
              </a:spcBef>
              <a:spcAft>
                <a:spcPct val="0"/>
              </a:spcAft>
              <a:defRPr sz="1100">
                <a:solidFill>
                  <a:schemeClr val="tx1"/>
                </a:solidFill>
                <a:latin typeface="Times New Roman" pitchFamily="18" charset="0"/>
              </a:defRPr>
            </a:lvl9pPr>
          </a:lstStyle>
          <a:p>
            <a:pPr marL="0" marR="0" lvl="0" indent="0" algn="r" defTabSz="915699" rtl="0" eaLnBrk="1" fontAlgn="auto" latinLnBrk="0" hangingPunct="1">
              <a:lnSpc>
                <a:spcPct val="100000"/>
              </a:lnSpc>
              <a:spcBef>
                <a:spcPct val="0"/>
              </a:spcBef>
              <a:spcAft>
                <a:spcPts val="0"/>
              </a:spcAft>
              <a:buClrTx/>
              <a:buSzTx/>
              <a:buFontTx/>
              <a:buNone/>
              <a:tabLst/>
              <a:defRPr/>
            </a:pPr>
            <a:fld id="{30EB6A92-8AB8-4C30-9FA0-E25D4506C7C8}" type="slidenum">
              <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rPr>
              <a:pPr marL="0" marR="0" lvl="0" indent="0" algn="r" defTabSz="915699" rtl="0" eaLnBrk="1" fontAlgn="auto" latinLnBrk="0" hangingPunct="1">
                <a:lnSpc>
                  <a:spcPct val="100000"/>
                </a:lnSpc>
                <a:spcBef>
                  <a:spcPct val="0"/>
                </a:spcBef>
                <a:spcAft>
                  <a:spcPts val="0"/>
                </a:spcAft>
                <a:buClrTx/>
                <a:buSzTx/>
                <a:buFontTx/>
                <a:buNone/>
                <a:tabLst/>
                <a:defRPr/>
              </a:pPr>
              <a:t>10</a:t>
            </a:fld>
            <a:endPar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endParaRPr>
          </a:p>
        </p:txBody>
      </p:sp>
    </p:spTree>
    <p:extLst>
      <p:ext uri="{BB962C8B-B14F-4D97-AF65-F5344CB8AC3E}">
        <p14:creationId xmlns:p14="http://schemas.microsoft.com/office/powerpoint/2010/main" val="3799533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45EA7-53C7-50CC-81EC-DC3BE58AB6FE}"/>
            </a:ext>
          </a:extLst>
        </p:cNvPr>
        <p:cNvGrpSpPr/>
        <p:nvPr/>
      </p:nvGrpSpPr>
      <p:grpSpPr>
        <a:xfrm>
          <a:off x="0" y="0"/>
          <a:ext cx="0" cy="0"/>
          <a:chOff x="0" y="0"/>
          <a:chExt cx="0" cy="0"/>
        </a:xfrm>
      </p:grpSpPr>
      <p:sp>
        <p:nvSpPr>
          <p:cNvPr id="113666" name="Folienbildplatzhalter 1">
            <a:extLst>
              <a:ext uri="{FF2B5EF4-FFF2-40B4-BE49-F238E27FC236}">
                <a16:creationId xmlns:a16="http://schemas.microsoft.com/office/drawing/2014/main" id="{5E70A4BD-EA19-34E9-1A82-44F9C64BB2C2}"/>
              </a:ext>
            </a:extLst>
          </p:cNvPr>
          <p:cNvSpPr>
            <a:spLocks noGrp="1" noRot="1" noChangeAspect="1" noTextEdit="1"/>
          </p:cNvSpPr>
          <p:nvPr>
            <p:ph type="sldImg"/>
          </p:nvPr>
        </p:nvSpPr>
        <p:spPr>
          <a:ln/>
        </p:spPr>
      </p:sp>
      <p:sp>
        <p:nvSpPr>
          <p:cNvPr id="113667" name="Notizenplatzhalter 2">
            <a:extLst>
              <a:ext uri="{FF2B5EF4-FFF2-40B4-BE49-F238E27FC236}">
                <a16:creationId xmlns:a16="http://schemas.microsoft.com/office/drawing/2014/main" id="{9F1B31A1-0AB5-F6DA-B6C6-6DBF0A173B61}"/>
              </a:ext>
            </a:extLst>
          </p:cNvPr>
          <p:cNvSpPr>
            <a:spLocks noGrp="1"/>
          </p:cNvSpPr>
          <p:nvPr>
            <p:ph type="body" idx="1"/>
          </p:nvPr>
        </p:nvSpPr>
        <p:spPr>
          <a:noFill/>
        </p:spPr>
        <p:txBody>
          <a:bodyPr/>
          <a:lstStyle/>
          <a:p>
            <a:r>
              <a:rPr lang="en-US" altLang="de-DE" dirty="0"/>
              <a:t>Bild Links:</a:t>
            </a:r>
          </a:p>
          <a:p>
            <a:r>
              <a:rPr kumimoji="0" lang="en-US" sz="1200" b="0" i="0" u="none" strike="noStrike" kern="1200" cap="none" spc="0" normalizeH="0" baseline="0" noProof="0" dirty="0">
                <a:ln>
                  <a:noFill/>
                </a:ln>
                <a:solidFill>
                  <a:prstClr val="black"/>
                </a:solidFill>
                <a:effectLst/>
                <a:uLnTx/>
                <a:uFillTx/>
                <a:latin typeface="+mj-lt"/>
                <a:ea typeface="+mn-ea"/>
                <a:cs typeface="+mn-cs"/>
              </a:rPr>
              <a:t>Civil Aerospace – </a:t>
            </a:r>
            <a:r>
              <a:rPr lang="en-US" dirty="0">
                <a:solidFill>
                  <a:prstClr val="black"/>
                </a:solidFill>
                <a:latin typeface="+mj-lt"/>
              </a:rPr>
              <a:t>E</a:t>
            </a:r>
            <a:r>
              <a:rPr kumimoji="0" lang="en-US" sz="1200" b="0" i="0" u="none" strike="noStrike" kern="1200" cap="none" spc="0" normalizeH="0" baseline="0" noProof="0" dirty="0">
                <a:ln>
                  <a:noFill/>
                </a:ln>
                <a:solidFill>
                  <a:prstClr val="black"/>
                </a:solidFill>
                <a:effectLst/>
                <a:uLnTx/>
                <a:uFillTx/>
                <a:latin typeface="+mj-lt"/>
                <a:ea typeface="+mn-ea"/>
                <a:cs typeface="+mn-cs"/>
              </a:rPr>
              <a:t>OGV</a:t>
            </a:r>
          </a:p>
          <a:p>
            <a:r>
              <a:rPr lang="en-US" dirty="0">
                <a:solidFill>
                  <a:prstClr val="black"/>
                </a:solidFill>
                <a:latin typeface="+mj-lt"/>
              </a:rPr>
              <a:t>Rolls Royce</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latin typeface="+mj-lt"/>
            </a:endParaRPr>
          </a:p>
          <a:p>
            <a:r>
              <a:rPr lang="en-US" altLang="de-DE" dirty="0">
                <a:latin typeface="+mj-lt"/>
              </a:rPr>
              <a:t>Bild Mitte: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RB199 – Transformer Case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Tornado</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latin typeface="+mj-lt"/>
            </a:endParaRPr>
          </a:p>
          <a:p>
            <a:r>
              <a:rPr lang="en-US" altLang="de-DE" dirty="0">
                <a:latin typeface="+mj-lt"/>
              </a:rPr>
              <a:t>Bild </a:t>
            </a:r>
            <a:r>
              <a:rPr lang="en-US" altLang="de-DE" dirty="0" err="1">
                <a:latin typeface="+mj-lt"/>
              </a:rPr>
              <a:t>Rechts</a:t>
            </a:r>
            <a:r>
              <a:rPr lang="en-US" altLang="de-DE" dirty="0">
                <a:latin typeface="+mj-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prstClr val="black"/>
                </a:solidFill>
                <a:latin typeface="+mj-lt"/>
              </a:rPr>
              <a:t>Eurojet</a:t>
            </a:r>
            <a:r>
              <a:rPr lang="en-US" dirty="0">
                <a:solidFill>
                  <a:prstClr val="black"/>
                </a:solidFill>
                <a:latin typeface="+mj-lt"/>
              </a:rPr>
              <a:t> EJ200 – Ö</a:t>
            </a:r>
            <a:r>
              <a:rPr kumimoji="0" lang="en-US" sz="1200" b="0" i="0" u="none" strike="noStrike" kern="1200" cap="none" spc="0" normalizeH="0" baseline="0" noProof="0" dirty="0" err="1">
                <a:ln>
                  <a:noFill/>
                </a:ln>
                <a:solidFill>
                  <a:prstClr val="black"/>
                </a:solidFill>
                <a:effectLst/>
                <a:uLnTx/>
                <a:uFillTx/>
                <a:latin typeface="+mj-lt"/>
                <a:ea typeface="+mn-ea"/>
                <a:cs typeface="+mn-cs"/>
              </a:rPr>
              <a:t>lpump</a:t>
            </a:r>
            <a:endParaRPr kumimoji="0" lang="en-US" sz="1200" b="0" i="0" u="none" strike="noStrike" kern="1200" cap="none" spc="0" normalizeH="0" baseline="0" noProof="0" dirty="0">
              <a:ln>
                <a:noFill/>
              </a:ln>
              <a:solidFill>
                <a:prstClr val="black"/>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j-lt"/>
              </a:rPr>
              <a:t>Eurofighter Typhoon</a:t>
            </a:r>
            <a:endParaRPr kumimoji="0" lang="de-CH" sz="1200" b="0" i="0" u="none" strike="noStrike" kern="1200" cap="none" spc="0" normalizeH="0" baseline="0" noProof="0" dirty="0">
              <a:ln>
                <a:noFill/>
              </a:ln>
              <a:solidFill>
                <a:prstClr val="black"/>
              </a:solidFill>
              <a:effectLst/>
              <a:uLnTx/>
              <a:uFillTx/>
              <a:latin typeface="+mj-lt"/>
              <a:ea typeface="+mn-ea"/>
              <a:cs typeface="+mn-cs"/>
            </a:endParaRPr>
          </a:p>
          <a:p>
            <a:endParaRPr lang="en-US" altLang="de-DE" dirty="0"/>
          </a:p>
        </p:txBody>
      </p:sp>
      <p:sp>
        <p:nvSpPr>
          <p:cNvPr id="113668" name="Foliennummernplatzhalter 3">
            <a:extLst>
              <a:ext uri="{FF2B5EF4-FFF2-40B4-BE49-F238E27FC236}">
                <a16:creationId xmlns:a16="http://schemas.microsoft.com/office/drawing/2014/main" id="{1C6652BF-8D2A-6577-1C56-F1A8643FB3C6}"/>
              </a:ext>
            </a:extLst>
          </p:cNvPr>
          <p:cNvSpPr>
            <a:spLocks noGrp="1"/>
          </p:cNvSpPr>
          <p:nvPr>
            <p:ph type="sldNum" sz="quarter" idx="5"/>
          </p:nvPr>
        </p:nvSpPr>
        <p:spPr>
          <a:noFill/>
        </p:spPr>
        <p:txBody>
          <a:bodyPr/>
          <a:lstStyle>
            <a:lvl1pPr defTabSz="915699" eaLnBrk="0" hangingPunct="0">
              <a:spcBef>
                <a:spcPct val="30000"/>
              </a:spcBef>
              <a:defRPr sz="1100">
                <a:solidFill>
                  <a:schemeClr val="tx1"/>
                </a:solidFill>
                <a:latin typeface="Times New Roman" pitchFamily="18" charset="0"/>
              </a:defRPr>
            </a:lvl1pPr>
            <a:lvl2pPr marL="716634" indent="-275628" defTabSz="915699" eaLnBrk="0" hangingPunct="0">
              <a:spcBef>
                <a:spcPct val="30000"/>
              </a:spcBef>
              <a:defRPr sz="1100">
                <a:solidFill>
                  <a:schemeClr val="tx1"/>
                </a:solidFill>
                <a:latin typeface="Times New Roman" pitchFamily="18" charset="0"/>
              </a:defRPr>
            </a:lvl2pPr>
            <a:lvl3pPr marL="1102515" indent="-220503" defTabSz="915699" eaLnBrk="0" hangingPunct="0">
              <a:spcBef>
                <a:spcPct val="30000"/>
              </a:spcBef>
              <a:defRPr sz="1100">
                <a:solidFill>
                  <a:schemeClr val="tx1"/>
                </a:solidFill>
                <a:latin typeface="Times New Roman" pitchFamily="18" charset="0"/>
              </a:defRPr>
            </a:lvl3pPr>
            <a:lvl4pPr marL="1543520" indent="-220503" defTabSz="915699" eaLnBrk="0" hangingPunct="0">
              <a:spcBef>
                <a:spcPct val="30000"/>
              </a:spcBef>
              <a:defRPr sz="1100">
                <a:solidFill>
                  <a:schemeClr val="tx1"/>
                </a:solidFill>
                <a:latin typeface="Times New Roman" pitchFamily="18" charset="0"/>
              </a:defRPr>
            </a:lvl4pPr>
            <a:lvl5pPr marL="1984526" indent="-220503" defTabSz="915699" eaLnBrk="0" hangingPunct="0">
              <a:spcBef>
                <a:spcPct val="30000"/>
              </a:spcBef>
              <a:defRPr sz="1100">
                <a:solidFill>
                  <a:schemeClr val="tx1"/>
                </a:solidFill>
                <a:latin typeface="Times New Roman" pitchFamily="18" charset="0"/>
              </a:defRPr>
            </a:lvl5pPr>
            <a:lvl6pPr marL="2425532" indent="-220503" defTabSz="915699" eaLnBrk="0" fontAlgn="base" hangingPunct="0">
              <a:spcBef>
                <a:spcPct val="30000"/>
              </a:spcBef>
              <a:spcAft>
                <a:spcPct val="0"/>
              </a:spcAft>
              <a:defRPr sz="1100">
                <a:solidFill>
                  <a:schemeClr val="tx1"/>
                </a:solidFill>
                <a:latin typeface="Times New Roman" pitchFamily="18" charset="0"/>
              </a:defRPr>
            </a:lvl6pPr>
            <a:lvl7pPr marL="2866538" indent="-220503" defTabSz="915699" eaLnBrk="0" fontAlgn="base" hangingPunct="0">
              <a:spcBef>
                <a:spcPct val="30000"/>
              </a:spcBef>
              <a:spcAft>
                <a:spcPct val="0"/>
              </a:spcAft>
              <a:defRPr sz="1100">
                <a:solidFill>
                  <a:schemeClr val="tx1"/>
                </a:solidFill>
                <a:latin typeface="Times New Roman" pitchFamily="18" charset="0"/>
              </a:defRPr>
            </a:lvl7pPr>
            <a:lvl8pPr marL="3307545" indent="-220503" defTabSz="915699" eaLnBrk="0" fontAlgn="base" hangingPunct="0">
              <a:spcBef>
                <a:spcPct val="30000"/>
              </a:spcBef>
              <a:spcAft>
                <a:spcPct val="0"/>
              </a:spcAft>
              <a:defRPr sz="1100">
                <a:solidFill>
                  <a:schemeClr val="tx1"/>
                </a:solidFill>
                <a:latin typeface="Times New Roman" pitchFamily="18" charset="0"/>
              </a:defRPr>
            </a:lvl8pPr>
            <a:lvl9pPr marL="3748550" indent="-220503" defTabSz="915699" eaLnBrk="0" fontAlgn="base" hangingPunct="0">
              <a:spcBef>
                <a:spcPct val="30000"/>
              </a:spcBef>
              <a:spcAft>
                <a:spcPct val="0"/>
              </a:spcAft>
              <a:defRPr sz="1100">
                <a:solidFill>
                  <a:schemeClr val="tx1"/>
                </a:solidFill>
                <a:latin typeface="Times New Roman" pitchFamily="18" charset="0"/>
              </a:defRPr>
            </a:lvl9pPr>
          </a:lstStyle>
          <a:p>
            <a:pPr marL="0" marR="0" lvl="0" indent="0" algn="r" defTabSz="915699" rtl="0" eaLnBrk="1" fontAlgn="auto" latinLnBrk="0" hangingPunct="1">
              <a:lnSpc>
                <a:spcPct val="100000"/>
              </a:lnSpc>
              <a:spcBef>
                <a:spcPct val="0"/>
              </a:spcBef>
              <a:spcAft>
                <a:spcPts val="0"/>
              </a:spcAft>
              <a:buClrTx/>
              <a:buSzTx/>
              <a:buFontTx/>
              <a:buNone/>
              <a:tabLst/>
              <a:defRPr/>
            </a:pPr>
            <a:fld id="{30EB6A92-8AB8-4C30-9FA0-E25D4506C7C8}" type="slidenum">
              <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rPr>
              <a:pPr marL="0" marR="0" lvl="0" indent="0" algn="r" defTabSz="915699" rtl="0" eaLnBrk="1" fontAlgn="auto" latinLnBrk="0" hangingPunct="1">
                <a:lnSpc>
                  <a:spcPct val="100000"/>
                </a:lnSpc>
                <a:spcBef>
                  <a:spcPct val="0"/>
                </a:spcBef>
                <a:spcAft>
                  <a:spcPts val="0"/>
                </a:spcAft>
                <a:buClrTx/>
                <a:buSzTx/>
                <a:buFontTx/>
                <a:buNone/>
                <a:tabLst/>
                <a:defRPr/>
              </a:pPr>
              <a:t>11</a:t>
            </a:fld>
            <a:endParaRPr kumimoji="0" lang="en-US" altLang="de-DE" sz="1400" b="0" i="0" u="none" strike="noStrike" kern="1200" cap="none" spc="0" normalizeH="0" baseline="0" noProof="0">
              <a:ln>
                <a:noFill/>
              </a:ln>
              <a:solidFill>
                <a:prstClr val="black"/>
              </a:solidFill>
              <a:effectLst/>
              <a:uLnTx/>
              <a:uFillTx/>
              <a:latin typeface="Verdana" pitchFamily="34" charset="0"/>
              <a:ea typeface="+mn-ea"/>
              <a:cs typeface="+mn-cs"/>
            </a:endParaRPr>
          </a:p>
        </p:txBody>
      </p:sp>
    </p:spTree>
    <p:extLst>
      <p:ext uri="{BB962C8B-B14F-4D97-AF65-F5344CB8AC3E}">
        <p14:creationId xmlns:p14="http://schemas.microsoft.com/office/powerpoint/2010/main" val="2262791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52007E6D-B9E3-491A-AB1A-AE7C61152403}" type="slidenum">
              <a:rPr lang="de-CH" smtClean="0"/>
              <a:t>12</a:t>
            </a:fld>
            <a:endParaRPr lang="de-CH"/>
          </a:p>
        </p:txBody>
      </p:sp>
    </p:spTree>
    <p:extLst>
      <p:ext uri="{BB962C8B-B14F-4D97-AF65-F5344CB8AC3E}">
        <p14:creationId xmlns:p14="http://schemas.microsoft.com/office/powerpoint/2010/main" val="1797153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A76CD-7D0C-AE86-600B-E7531451F41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06C3C7F-046A-90C9-98B9-8DF81E87977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C1B7C61-BD3D-1E0D-5289-F607EDD692B6}"/>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86FBCA13-E925-1A10-2A0D-14601C84AACA}"/>
              </a:ext>
            </a:extLst>
          </p:cNvPr>
          <p:cNvSpPr>
            <a:spLocks noGrp="1"/>
          </p:cNvSpPr>
          <p:nvPr>
            <p:ph type="sldNum" sz="quarter" idx="5"/>
          </p:nvPr>
        </p:nvSpPr>
        <p:spPr/>
        <p:txBody>
          <a:bodyPr/>
          <a:lstStyle/>
          <a:p>
            <a:fld id="{52007E6D-B9E3-491A-AB1A-AE7C61152403}" type="slidenum">
              <a:rPr lang="de-CH" smtClean="0"/>
              <a:t>13</a:t>
            </a:fld>
            <a:endParaRPr lang="de-CH"/>
          </a:p>
        </p:txBody>
      </p:sp>
    </p:spTree>
    <p:extLst>
      <p:ext uri="{BB962C8B-B14F-4D97-AF65-F5344CB8AC3E}">
        <p14:creationId xmlns:p14="http://schemas.microsoft.com/office/powerpoint/2010/main" val="32974593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7A0881-16DF-2C9F-751C-6C61EA1FCE8B}"/>
              </a:ext>
            </a:extLst>
          </p:cNvPr>
          <p:cNvSpPr/>
          <p:nvPr/>
        </p:nvSpPr>
        <p:spPr>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EE3575-C033-4FEA-14C1-2262A9DF8994}"/>
              </a:ext>
            </a:extLst>
          </p:cNvPr>
          <p:cNvSpPr>
            <a:spLocks noGrp="1"/>
          </p:cNvSpPr>
          <p:nvPr>
            <p:ph type="ctrTitle" hasCustomPrompt="1"/>
          </p:nvPr>
        </p:nvSpPr>
        <p:spPr>
          <a:xfrm>
            <a:off x="623389" y="476250"/>
            <a:ext cx="8136435" cy="3888855"/>
          </a:xfrm>
        </p:spPr>
        <p:txBody>
          <a:bodyPr anchor="b">
            <a:noAutofit/>
          </a:bodyPr>
          <a:lstStyle>
            <a:lvl1pPr algn="l">
              <a:defRPr sz="6600">
                <a:solidFill>
                  <a:schemeClr val="bg1"/>
                </a:solidFill>
              </a:defRPr>
            </a:lvl1pPr>
          </a:lstStyle>
          <a:p>
            <a:r>
              <a:rPr lang="en-US" noProof="0"/>
              <a:t>Click to add title…</a:t>
            </a:r>
          </a:p>
        </p:txBody>
      </p:sp>
      <p:sp>
        <p:nvSpPr>
          <p:cNvPr id="3" name="Subtitle 2">
            <a:extLst>
              <a:ext uri="{FF2B5EF4-FFF2-40B4-BE49-F238E27FC236}">
                <a16:creationId xmlns:a16="http://schemas.microsoft.com/office/drawing/2014/main" id="{FE7E5AC1-5812-5569-BE53-6A7BBF1CB0E5}"/>
              </a:ext>
            </a:extLst>
          </p:cNvPr>
          <p:cNvSpPr>
            <a:spLocks noGrp="1"/>
          </p:cNvSpPr>
          <p:nvPr>
            <p:ph type="subTitle" idx="10" hasCustomPrompt="1"/>
          </p:nvPr>
        </p:nvSpPr>
        <p:spPr>
          <a:xfrm>
            <a:off x="623887" y="5589588"/>
            <a:ext cx="7200901" cy="791740"/>
          </a:xfrm>
        </p:spPr>
        <p:txBody>
          <a:bodyPr bIns="72000" anchor="b" anchorCtr="0">
            <a:noAutofit/>
          </a:bodyPr>
          <a:lstStyle>
            <a:lvl1pPr marL="0" indent="0" algn="l">
              <a:lnSpc>
                <a:spcPct val="100000"/>
              </a:lnSpc>
              <a:spcAft>
                <a:spcPts val="600"/>
              </a:spcAft>
              <a:buNone/>
              <a:defRPr sz="1800">
                <a:solidFill>
                  <a:schemeClr val="bg1"/>
                </a:solidFill>
              </a:defRPr>
            </a:lvl1pPr>
            <a:lvl2pPr marL="0" indent="0" algn="l">
              <a:buNone/>
              <a:defRPr sz="1800"/>
            </a:lvl2pPr>
            <a:lvl3pPr marL="0" indent="0" algn="l">
              <a:buNone/>
              <a:defRPr sz="1800"/>
            </a:lvl3pPr>
            <a:lvl4pPr marL="0" indent="0" algn="l">
              <a:buNone/>
              <a:defRPr sz="1800"/>
            </a:lvl4pPr>
            <a:lvl5pPr marL="0" indent="0" algn="l">
              <a:buNone/>
              <a:defRPr sz="1800"/>
            </a:lvl5pPr>
            <a:lvl6pPr marL="0" indent="0" algn="l">
              <a:buNone/>
              <a:defRPr sz="1800"/>
            </a:lvl6pPr>
            <a:lvl7pPr marL="0" indent="0" algn="l">
              <a:buNone/>
              <a:defRPr sz="1800"/>
            </a:lvl7pPr>
            <a:lvl8pPr marL="0" indent="0" algn="l">
              <a:buNone/>
              <a:defRPr sz="1800"/>
            </a:lvl8pPr>
            <a:lvl9pPr marL="0" indent="0" algn="l">
              <a:buNone/>
              <a:defRPr sz="1800"/>
            </a:lvl9pPr>
          </a:lstStyle>
          <a:p>
            <a:r>
              <a:rPr lang="en-US" noProof="0"/>
              <a:t>when performance matters</a:t>
            </a:r>
          </a:p>
        </p:txBody>
      </p:sp>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552608" y="621383"/>
            <a:ext cx="2016000" cy="216000"/>
          </a:xfrm>
        </p:spPr>
        <p:txBody>
          <a:bodyPr/>
          <a:lstStyle>
            <a:lvl1pPr marL="0" indent="0" algn="r">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Location…</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552608" y="908720"/>
            <a:ext cx="2016000" cy="216000"/>
          </a:xfrm>
        </p:spPr>
        <p:txBody>
          <a:bodyPr/>
          <a:lstStyle>
            <a:lvl1pPr marL="0" indent="0" algn="r">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Date…</a:t>
            </a:r>
          </a:p>
        </p:txBody>
      </p:sp>
      <p:pic>
        <p:nvPicPr>
          <p:cNvPr id="7" name="Grafik 6" descr="Ein Bild, das Text, Schrift, Grafiken, Screenshot enthält.&#10;&#10;Automatisch generierte Beschreibung">
            <a:extLst>
              <a:ext uri="{FF2B5EF4-FFF2-40B4-BE49-F238E27FC236}">
                <a16:creationId xmlns:a16="http://schemas.microsoft.com/office/drawing/2014/main" id="{545F6A30-154B-CA7C-C5F8-080A898596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96828" y="5387082"/>
            <a:ext cx="2127559" cy="1196752"/>
          </a:xfrm>
          <a:prstGeom prst="rect">
            <a:avLst/>
          </a:prstGeom>
        </p:spPr>
      </p:pic>
    </p:spTree>
    <p:extLst>
      <p:ext uri="{BB962C8B-B14F-4D97-AF65-F5344CB8AC3E}">
        <p14:creationId xmlns:p14="http://schemas.microsoft.com/office/powerpoint/2010/main" val="454302964"/>
      </p:ext>
    </p:extLst>
  </p:cSld>
  <p:clrMapOvr>
    <a:masterClrMapping/>
  </p:clrMapOvr>
  <p:extLst>
    <p:ext uri="{DCECCB84-F9BA-43D5-87BE-67443E8EF086}">
      <p15:sldGuideLst xmlns:p15="http://schemas.microsoft.com/office/powerpoint/2012/main">
        <p15:guide id="1" orient="horz" pos="275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7A0881-16DF-2C9F-751C-6C61EA1FCE8B}"/>
              </a:ext>
            </a:extLst>
          </p:cNvPr>
          <p:cNvSpPr/>
          <p:nvPr/>
        </p:nvSpPr>
        <p:spPr>
          <a:xfrm>
            <a:off x="1" y="0"/>
            <a:ext cx="904832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EE3575-C033-4FEA-14C1-2262A9DF8994}"/>
              </a:ext>
            </a:extLst>
          </p:cNvPr>
          <p:cNvSpPr>
            <a:spLocks noGrp="1"/>
          </p:cNvSpPr>
          <p:nvPr>
            <p:ph type="ctrTitle" hasCustomPrompt="1"/>
          </p:nvPr>
        </p:nvSpPr>
        <p:spPr>
          <a:xfrm>
            <a:off x="623389" y="476250"/>
            <a:ext cx="8136435" cy="3888855"/>
          </a:xfrm>
        </p:spPr>
        <p:txBody>
          <a:bodyPr anchor="b">
            <a:noAutofit/>
          </a:bodyPr>
          <a:lstStyle>
            <a:lvl1pPr algn="l">
              <a:defRPr sz="6600">
                <a:solidFill>
                  <a:schemeClr val="bg1"/>
                </a:solidFill>
              </a:defRPr>
            </a:lvl1pPr>
          </a:lstStyle>
          <a:p>
            <a:r>
              <a:rPr lang="en-US" noProof="0"/>
              <a:t>Click to add title…</a:t>
            </a:r>
          </a:p>
        </p:txBody>
      </p:sp>
      <p:sp>
        <p:nvSpPr>
          <p:cNvPr id="3" name="Subtitle 2">
            <a:extLst>
              <a:ext uri="{FF2B5EF4-FFF2-40B4-BE49-F238E27FC236}">
                <a16:creationId xmlns:a16="http://schemas.microsoft.com/office/drawing/2014/main" id="{FE7E5AC1-5812-5569-BE53-6A7BBF1CB0E5}"/>
              </a:ext>
            </a:extLst>
          </p:cNvPr>
          <p:cNvSpPr>
            <a:spLocks noGrp="1"/>
          </p:cNvSpPr>
          <p:nvPr>
            <p:ph type="subTitle" idx="10" hasCustomPrompt="1"/>
          </p:nvPr>
        </p:nvSpPr>
        <p:spPr>
          <a:xfrm>
            <a:off x="623887" y="5589588"/>
            <a:ext cx="7200901" cy="791740"/>
          </a:xfrm>
        </p:spPr>
        <p:txBody>
          <a:bodyPr bIns="72000" anchor="b" anchorCtr="0">
            <a:noAutofit/>
          </a:bodyPr>
          <a:lstStyle>
            <a:lvl1pPr marL="0" indent="0" algn="l">
              <a:lnSpc>
                <a:spcPct val="100000"/>
              </a:lnSpc>
              <a:spcAft>
                <a:spcPts val="600"/>
              </a:spcAft>
              <a:buNone/>
              <a:defRPr sz="1800">
                <a:solidFill>
                  <a:schemeClr val="bg1"/>
                </a:solidFill>
              </a:defRPr>
            </a:lvl1pPr>
            <a:lvl2pPr marL="0" indent="0" algn="l">
              <a:buNone/>
              <a:defRPr sz="1800"/>
            </a:lvl2pPr>
            <a:lvl3pPr marL="0" indent="0" algn="l">
              <a:buNone/>
              <a:defRPr sz="1800"/>
            </a:lvl3pPr>
            <a:lvl4pPr marL="0" indent="0" algn="l">
              <a:buNone/>
              <a:defRPr sz="1800"/>
            </a:lvl4pPr>
            <a:lvl5pPr marL="0" indent="0" algn="l">
              <a:buNone/>
              <a:defRPr sz="1800"/>
            </a:lvl5pPr>
            <a:lvl6pPr marL="0" indent="0" algn="l">
              <a:buNone/>
              <a:defRPr sz="1800"/>
            </a:lvl6pPr>
            <a:lvl7pPr marL="0" indent="0" algn="l">
              <a:buNone/>
              <a:defRPr sz="1800"/>
            </a:lvl7pPr>
            <a:lvl8pPr marL="0" indent="0" algn="l">
              <a:buNone/>
              <a:defRPr sz="1800"/>
            </a:lvl8pPr>
            <a:lvl9pPr marL="0" indent="0" algn="l">
              <a:buNone/>
              <a:defRPr sz="1800"/>
            </a:lvl9pPr>
          </a:lstStyle>
          <a:p>
            <a:r>
              <a:rPr lang="en-US" noProof="0"/>
              <a:t>when performance matters</a:t>
            </a:r>
          </a:p>
        </p:txBody>
      </p:sp>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552608" y="621383"/>
            <a:ext cx="2016000" cy="216000"/>
          </a:xfrm>
        </p:spPr>
        <p:txBody>
          <a:bodyPr/>
          <a:lstStyle>
            <a:lvl1pPr marL="0" indent="0" algn="r">
              <a:lnSpc>
                <a:spcPct val="100000"/>
              </a:lnSpc>
              <a:spcAft>
                <a:spcPts val="0"/>
              </a:spcAft>
              <a:buNone/>
              <a:defRPr sz="1200" b="0"/>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Location…</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552608" y="908720"/>
            <a:ext cx="2016000" cy="216000"/>
          </a:xfrm>
        </p:spPr>
        <p:txBody>
          <a:bodyPr/>
          <a:lstStyle>
            <a:lvl1pPr marL="0" indent="0" algn="r">
              <a:lnSpc>
                <a:spcPct val="100000"/>
              </a:lnSpc>
              <a:spcAft>
                <a:spcPts val="0"/>
              </a:spcAft>
              <a:buNone/>
              <a:defRPr sz="1200" b="0"/>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Date…</a:t>
            </a:r>
          </a:p>
        </p:txBody>
      </p:sp>
      <p:pic>
        <p:nvPicPr>
          <p:cNvPr id="7" name="Grafik 6" descr="Ein Bild, das Text, Schrift, Grafiken, Grafikdesign enthält.&#10;&#10;Automatisch generierte Beschreibung">
            <a:extLst>
              <a:ext uri="{FF2B5EF4-FFF2-40B4-BE49-F238E27FC236}">
                <a16:creationId xmlns:a16="http://schemas.microsoft.com/office/drawing/2014/main" id="{C3DBEF95-C1A7-BC90-B75E-D406B071EE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29438" y="5349175"/>
            <a:ext cx="2262339" cy="1272566"/>
          </a:xfrm>
          <a:prstGeom prst="rect">
            <a:avLst/>
          </a:prstGeom>
        </p:spPr>
      </p:pic>
    </p:spTree>
    <p:extLst>
      <p:ext uri="{BB962C8B-B14F-4D97-AF65-F5344CB8AC3E}">
        <p14:creationId xmlns:p14="http://schemas.microsoft.com/office/powerpoint/2010/main" val="2593907213"/>
      </p:ext>
    </p:extLst>
  </p:cSld>
  <p:clrMapOvr>
    <a:masterClrMapping/>
  </p:clrMapOvr>
  <p:extLst>
    <p:ext uri="{DCECCB84-F9BA-43D5-87BE-67443E8EF086}">
      <p15:sldGuideLst xmlns:p15="http://schemas.microsoft.com/office/powerpoint/2012/main">
        <p15:guide id="1" orient="horz" pos="275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E3575-C033-4FEA-14C1-2262A9DF8994}"/>
              </a:ext>
            </a:extLst>
          </p:cNvPr>
          <p:cNvSpPr>
            <a:spLocks noGrp="1"/>
          </p:cNvSpPr>
          <p:nvPr>
            <p:ph type="ctrTitle" hasCustomPrompt="1"/>
          </p:nvPr>
        </p:nvSpPr>
        <p:spPr>
          <a:xfrm>
            <a:off x="623389" y="476250"/>
            <a:ext cx="8136435" cy="3888855"/>
          </a:xfrm>
        </p:spPr>
        <p:txBody>
          <a:bodyPr anchor="b">
            <a:noAutofit/>
          </a:bodyPr>
          <a:lstStyle>
            <a:lvl1pPr algn="l">
              <a:defRPr sz="6600">
                <a:solidFill>
                  <a:schemeClr val="accent1"/>
                </a:solidFill>
              </a:defRPr>
            </a:lvl1pPr>
          </a:lstStyle>
          <a:p>
            <a:r>
              <a:rPr lang="en-US" noProof="0"/>
              <a:t>Click to add title…</a:t>
            </a:r>
          </a:p>
        </p:txBody>
      </p:sp>
      <p:sp>
        <p:nvSpPr>
          <p:cNvPr id="3" name="Subtitle 2">
            <a:extLst>
              <a:ext uri="{FF2B5EF4-FFF2-40B4-BE49-F238E27FC236}">
                <a16:creationId xmlns:a16="http://schemas.microsoft.com/office/drawing/2014/main" id="{FE7E5AC1-5812-5569-BE53-6A7BBF1CB0E5}"/>
              </a:ext>
            </a:extLst>
          </p:cNvPr>
          <p:cNvSpPr>
            <a:spLocks noGrp="1"/>
          </p:cNvSpPr>
          <p:nvPr>
            <p:ph type="subTitle" idx="10" hasCustomPrompt="1"/>
          </p:nvPr>
        </p:nvSpPr>
        <p:spPr>
          <a:xfrm>
            <a:off x="623887" y="5589588"/>
            <a:ext cx="7200901" cy="791740"/>
          </a:xfrm>
        </p:spPr>
        <p:txBody>
          <a:bodyPr bIns="72000" anchor="b" anchorCtr="0">
            <a:noAutofit/>
          </a:bodyPr>
          <a:lstStyle>
            <a:lvl1pPr marL="0" indent="0" algn="l">
              <a:lnSpc>
                <a:spcPct val="100000"/>
              </a:lnSpc>
              <a:spcAft>
                <a:spcPts val="600"/>
              </a:spcAft>
              <a:buNone/>
              <a:defRPr sz="1800">
                <a:solidFill>
                  <a:schemeClr val="tx1"/>
                </a:solidFill>
              </a:defRPr>
            </a:lvl1pPr>
            <a:lvl2pPr marL="0" indent="0" algn="l">
              <a:buNone/>
              <a:defRPr sz="1800"/>
            </a:lvl2pPr>
            <a:lvl3pPr marL="0" indent="0" algn="l">
              <a:buNone/>
              <a:defRPr sz="1800"/>
            </a:lvl3pPr>
            <a:lvl4pPr marL="0" indent="0" algn="l">
              <a:buNone/>
              <a:defRPr sz="1800"/>
            </a:lvl4pPr>
            <a:lvl5pPr marL="0" indent="0" algn="l">
              <a:buNone/>
              <a:defRPr sz="1800"/>
            </a:lvl5pPr>
            <a:lvl6pPr marL="0" indent="0" algn="l">
              <a:buNone/>
              <a:defRPr sz="1800"/>
            </a:lvl6pPr>
            <a:lvl7pPr marL="0" indent="0" algn="l">
              <a:buNone/>
              <a:defRPr sz="1800"/>
            </a:lvl7pPr>
            <a:lvl8pPr marL="0" indent="0" algn="l">
              <a:buNone/>
              <a:defRPr sz="1800"/>
            </a:lvl8pPr>
            <a:lvl9pPr marL="0" indent="0" algn="l">
              <a:buNone/>
              <a:defRPr sz="1800"/>
            </a:lvl9pPr>
          </a:lstStyle>
          <a:p>
            <a:r>
              <a:rPr lang="en-US" noProof="0"/>
              <a:t>when performance matters</a:t>
            </a:r>
          </a:p>
        </p:txBody>
      </p:sp>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552608" y="621383"/>
            <a:ext cx="2016000" cy="216000"/>
          </a:xfrm>
        </p:spPr>
        <p:txBody>
          <a:bodyPr/>
          <a:lstStyle>
            <a:lvl1pPr marL="0" indent="0" algn="r">
              <a:lnSpc>
                <a:spcPct val="100000"/>
              </a:lnSpc>
              <a:spcAft>
                <a:spcPts val="0"/>
              </a:spcAft>
              <a:buNone/>
              <a:defRPr sz="1200" b="0"/>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Location…</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552608" y="908720"/>
            <a:ext cx="2016000" cy="216000"/>
          </a:xfrm>
        </p:spPr>
        <p:txBody>
          <a:bodyPr/>
          <a:lstStyle>
            <a:lvl1pPr marL="0" indent="0" algn="r">
              <a:lnSpc>
                <a:spcPct val="100000"/>
              </a:lnSpc>
              <a:spcAft>
                <a:spcPts val="0"/>
              </a:spcAft>
              <a:buNone/>
              <a:defRPr sz="1200" b="0"/>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Date…</a:t>
            </a:r>
          </a:p>
        </p:txBody>
      </p:sp>
      <p:pic>
        <p:nvPicPr>
          <p:cNvPr id="4" name="Grafik 3" descr="Ein Bild, das Text, Schrift, Grafiken, Grafikdesign enthält.&#10;&#10;Automatisch generierte Beschreibung">
            <a:extLst>
              <a:ext uri="{FF2B5EF4-FFF2-40B4-BE49-F238E27FC236}">
                <a16:creationId xmlns:a16="http://schemas.microsoft.com/office/drawing/2014/main" id="{7FB10B17-1ED5-BE72-3B91-D8BADE4C3D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29438" y="5349175"/>
            <a:ext cx="2262339" cy="1272566"/>
          </a:xfrm>
          <a:prstGeom prst="rect">
            <a:avLst/>
          </a:prstGeom>
        </p:spPr>
      </p:pic>
    </p:spTree>
    <p:extLst>
      <p:ext uri="{BB962C8B-B14F-4D97-AF65-F5344CB8AC3E}">
        <p14:creationId xmlns:p14="http://schemas.microsoft.com/office/powerpoint/2010/main" val="2797619064"/>
      </p:ext>
    </p:extLst>
  </p:cSld>
  <p:clrMapOvr>
    <a:masterClrMapping/>
  </p:clrMapOvr>
  <p:extLst>
    <p:ext uri="{DCECCB84-F9BA-43D5-87BE-67443E8EF086}">
      <p15:sldGuideLst xmlns:p15="http://schemas.microsoft.com/office/powerpoint/2012/main">
        <p15:guide id="1" orient="horz" pos="275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549B0EE-3C55-06ED-9BEB-90CBDFD10DCD}"/>
              </a:ext>
            </a:extLst>
          </p:cNvPr>
          <p:cNvSpPr>
            <a:spLocks noGrp="1"/>
          </p:cNvSpPr>
          <p:nvPr>
            <p:ph type="title" hasCustomPrompt="1"/>
          </p:nvPr>
        </p:nvSpPr>
        <p:spPr>
          <a:xfrm>
            <a:off x="623392" y="476250"/>
            <a:ext cx="10945313" cy="1224558"/>
          </a:xfrm>
        </p:spPr>
        <p:txBody>
          <a:bodyPr anchor="b" anchorCtr="0"/>
          <a:lstStyle>
            <a:lvl1pPr>
              <a:defRPr sz="6600"/>
            </a:lvl1pPr>
          </a:lstStyle>
          <a:p>
            <a:r>
              <a:rPr lang="en-US"/>
              <a:t>Table of contents…</a:t>
            </a:r>
          </a:p>
        </p:txBody>
      </p:sp>
      <p:sp>
        <p:nvSpPr>
          <p:cNvPr id="2" name="Textplatzhalter 1">
            <a:extLst>
              <a:ext uri="{FF2B5EF4-FFF2-40B4-BE49-F238E27FC236}">
                <a16:creationId xmlns:a16="http://schemas.microsoft.com/office/drawing/2014/main" id="{1AD9BA4B-722A-5717-6D48-3F41C2A0F2CE}"/>
              </a:ext>
            </a:extLst>
          </p:cNvPr>
          <p:cNvSpPr>
            <a:spLocks noGrp="1"/>
          </p:cNvSpPr>
          <p:nvPr>
            <p:ph type="body" sz="quarter" idx="1" hasCustomPrompt="1"/>
          </p:nvPr>
        </p:nvSpPr>
        <p:spPr>
          <a:xfrm>
            <a:off x="623888" y="2852936"/>
            <a:ext cx="3455987" cy="2881114"/>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3" name="Textplatzhalter 2">
            <a:extLst>
              <a:ext uri="{FF2B5EF4-FFF2-40B4-BE49-F238E27FC236}">
                <a16:creationId xmlns:a16="http://schemas.microsoft.com/office/drawing/2014/main" id="{B3A4C3E6-BD85-301E-CF7C-9A92ECC7E9A1}"/>
              </a:ext>
            </a:extLst>
          </p:cNvPr>
          <p:cNvSpPr>
            <a:spLocks noGrp="1"/>
          </p:cNvSpPr>
          <p:nvPr>
            <p:ph type="body" sz="quarter" idx="2" hasCustomPrompt="1"/>
          </p:nvPr>
        </p:nvSpPr>
        <p:spPr>
          <a:xfrm>
            <a:off x="4367213" y="2852936"/>
            <a:ext cx="3455987" cy="2881114"/>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4" name="Textplatzhalter 3">
            <a:extLst>
              <a:ext uri="{FF2B5EF4-FFF2-40B4-BE49-F238E27FC236}">
                <a16:creationId xmlns:a16="http://schemas.microsoft.com/office/drawing/2014/main" id="{A968C7F4-1770-4288-EDC8-BC72901C72DE}"/>
              </a:ext>
            </a:extLst>
          </p:cNvPr>
          <p:cNvSpPr>
            <a:spLocks noGrp="1"/>
          </p:cNvSpPr>
          <p:nvPr>
            <p:ph type="body" sz="quarter" idx="3" hasCustomPrompt="1"/>
          </p:nvPr>
        </p:nvSpPr>
        <p:spPr>
          <a:xfrm>
            <a:off x="8112125" y="2852936"/>
            <a:ext cx="3455988" cy="2881114"/>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5" name="Content SubTitle 1">
            <a:extLst>
              <a:ext uri="{FF2B5EF4-FFF2-40B4-BE49-F238E27FC236}">
                <a16:creationId xmlns:a16="http://schemas.microsoft.com/office/drawing/2014/main" id="{0FCF6056-511B-CC43-8CBA-D28D61AC9B89}"/>
              </a:ext>
            </a:extLst>
          </p:cNvPr>
          <p:cNvSpPr>
            <a:spLocks noGrp="1"/>
          </p:cNvSpPr>
          <p:nvPr>
            <p:ph type="subTitle" sz="half" idx="11" hasCustomPrompt="1"/>
          </p:nvPr>
        </p:nvSpPr>
        <p:spPr>
          <a:xfrm>
            <a:off x="623889" y="2133005"/>
            <a:ext cx="3455986"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6" name="Content SubTitle 2">
            <a:extLst>
              <a:ext uri="{FF2B5EF4-FFF2-40B4-BE49-F238E27FC236}">
                <a16:creationId xmlns:a16="http://schemas.microsoft.com/office/drawing/2014/main" id="{6ED3FFD3-CDE2-FCC2-A38F-D35ACEDF0413}"/>
              </a:ext>
            </a:extLst>
          </p:cNvPr>
          <p:cNvSpPr>
            <a:spLocks noGrp="1"/>
          </p:cNvSpPr>
          <p:nvPr>
            <p:ph type="subTitle" sz="half" idx="12" hasCustomPrompt="1"/>
          </p:nvPr>
        </p:nvSpPr>
        <p:spPr>
          <a:xfrm>
            <a:off x="4367809" y="2133005"/>
            <a:ext cx="3455986"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9" name="Content SubTitle 3">
            <a:extLst>
              <a:ext uri="{FF2B5EF4-FFF2-40B4-BE49-F238E27FC236}">
                <a16:creationId xmlns:a16="http://schemas.microsoft.com/office/drawing/2014/main" id="{32AAEA90-138B-86CB-95CD-90DECB1CE786}"/>
              </a:ext>
            </a:extLst>
          </p:cNvPr>
          <p:cNvSpPr>
            <a:spLocks noGrp="1"/>
          </p:cNvSpPr>
          <p:nvPr>
            <p:ph type="subTitle" sz="quarter" idx="13" hasCustomPrompt="1"/>
          </p:nvPr>
        </p:nvSpPr>
        <p:spPr>
          <a:xfrm>
            <a:off x="8112125" y="2132856"/>
            <a:ext cx="3455988"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13" name="Date Placeholder 12">
            <a:extLst>
              <a:ext uri="{FF2B5EF4-FFF2-40B4-BE49-F238E27FC236}">
                <a16:creationId xmlns:a16="http://schemas.microsoft.com/office/drawing/2014/main" id="{9D670F46-63F5-45AB-9719-39F61CEB7B54}"/>
              </a:ext>
            </a:extLst>
          </p:cNvPr>
          <p:cNvSpPr>
            <a:spLocks noGrp="1"/>
          </p:cNvSpPr>
          <p:nvPr>
            <p:ph type="dt" sz="half" idx="20"/>
          </p:nvPr>
        </p:nvSpPr>
        <p:spPr/>
        <p:txBody>
          <a:bodyPr/>
          <a:lstStyle/>
          <a:p>
            <a:fld id="{EA67E829-3BB8-463E-A69D-97828415FF29}" type="datetimeFigureOut">
              <a:rPr lang="de-CH" smtClean="0"/>
              <a:t>05.06.2025</a:t>
            </a:fld>
            <a:endParaRPr lang="de-CH"/>
          </a:p>
        </p:txBody>
      </p:sp>
      <p:sp>
        <p:nvSpPr>
          <p:cNvPr id="14" name="Footer Placeholder 13">
            <a:extLst>
              <a:ext uri="{FF2B5EF4-FFF2-40B4-BE49-F238E27FC236}">
                <a16:creationId xmlns:a16="http://schemas.microsoft.com/office/drawing/2014/main" id="{537274CC-35DF-5E71-0639-FC44653DD565}"/>
              </a:ext>
            </a:extLst>
          </p:cNvPr>
          <p:cNvSpPr>
            <a:spLocks noGrp="1"/>
          </p:cNvSpPr>
          <p:nvPr>
            <p:ph type="ftr" sz="quarter" idx="21"/>
          </p:nvPr>
        </p:nvSpPr>
        <p:spPr/>
        <p:txBody>
          <a:bodyPr/>
          <a:lstStyle/>
          <a:p>
            <a:endParaRPr lang="de-CH"/>
          </a:p>
        </p:txBody>
      </p:sp>
      <p:sp>
        <p:nvSpPr>
          <p:cNvPr id="15" name="Slide Number Placeholder 14">
            <a:extLst>
              <a:ext uri="{FF2B5EF4-FFF2-40B4-BE49-F238E27FC236}">
                <a16:creationId xmlns:a16="http://schemas.microsoft.com/office/drawing/2014/main" id="{484C6604-EA1F-1146-48BB-964515DB1A18}"/>
              </a:ext>
            </a:extLst>
          </p:cNvPr>
          <p:cNvSpPr>
            <a:spLocks noGrp="1"/>
          </p:cNvSpPr>
          <p:nvPr>
            <p:ph type="sldNum" sz="quarter" idx="22"/>
          </p:nvPr>
        </p:nvSpPr>
        <p:spPr/>
        <p:txBody>
          <a:bodyPr/>
          <a:lstStyle/>
          <a:p>
            <a:fld id="{CBD4A10C-167B-475A-A16B-88FF315EF8CB}" type="slidenum">
              <a:rPr lang="de-CH" smtClean="0"/>
              <a:t>‹Nr.›</a:t>
            </a:fld>
            <a:endParaRPr lang="de-CH"/>
          </a:p>
        </p:txBody>
      </p:sp>
    </p:spTree>
    <p:extLst>
      <p:ext uri="{BB962C8B-B14F-4D97-AF65-F5344CB8AC3E}">
        <p14:creationId xmlns:p14="http://schemas.microsoft.com/office/powerpoint/2010/main" val="1429722214"/>
      </p:ext>
    </p:extLst>
  </p:cSld>
  <p:clrMapOvr>
    <a:masterClrMapping/>
  </p:clrMapOvr>
  <p:extLst>
    <p:ext uri="{DCECCB84-F9BA-43D5-87BE-67443E8EF086}">
      <p15:sldGuideLst xmlns:p15="http://schemas.microsoft.com/office/powerpoint/2012/main">
        <p15:guide id="1" orient="horz" pos="1344">
          <p15:clr>
            <a:srgbClr val="FBAE40"/>
          </p15:clr>
        </p15:guide>
        <p15:guide id="3" orient="horz" pos="179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Pictur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549B0EE-3C55-06ED-9BEB-90CBDFD10DCD}"/>
              </a:ext>
            </a:extLst>
          </p:cNvPr>
          <p:cNvSpPr>
            <a:spLocks noGrp="1"/>
          </p:cNvSpPr>
          <p:nvPr>
            <p:ph type="title" hasCustomPrompt="1"/>
          </p:nvPr>
        </p:nvSpPr>
        <p:spPr>
          <a:xfrm>
            <a:off x="623392" y="476250"/>
            <a:ext cx="10945313" cy="1224558"/>
          </a:xfrm>
        </p:spPr>
        <p:txBody>
          <a:bodyPr anchor="b" anchorCtr="0"/>
          <a:lstStyle>
            <a:lvl1pPr>
              <a:defRPr sz="6600"/>
            </a:lvl1pPr>
          </a:lstStyle>
          <a:p>
            <a:r>
              <a:rPr lang="en-US"/>
              <a:t>Table of contents…</a:t>
            </a:r>
          </a:p>
        </p:txBody>
      </p:sp>
      <p:sp>
        <p:nvSpPr>
          <p:cNvPr id="2" name="Textplatzhalter 1">
            <a:extLst>
              <a:ext uri="{FF2B5EF4-FFF2-40B4-BE49-F238E27FC236}">
                <a16:creationId xmlns:a16="http://schemas.microsoft.com/office/drawing/2014/main" id="{1AD9BA4B-722A-5717-6D48-3F41C2A0F2CE}"/>
              </a:ext>
            </a:extLst>
          </p:cNvPr>
          <p:cNvSpPr>
            <a:spLocks noGrp="1"/>
          </p:cNvSpPr>
          <p:nvPr>
            <p:ph type="body" sz="quarter" idx="1" hasCustomPrompt="1"/>
          </p:nvPr>
        </p:nvSpPr>
        <p:spPr>
          <a:xfrm>
            <a:off x="623888" y="3716559"/>
            <a:ext cx="3455987" cy="2015983"/>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3" name="Textplatzhalter 2">
            <a:extLst>
              <a:ext uri="{FF2B5EF4-FFF2-40B4-BE49-F238E27FC236}">
                <a16:creationId xmlns:a16="http://schemas.microsoft.com/office/drawing/2014/main" id="{B3A4C3E6-BD85-301E-CF7C-9A92ECC7E9A1}"/>
              </a:ext>
            </a:extLst>
          </p:cNvPr>
          <p:cNvSpPr>
            <a:spLocks noGrp="1"/>
          </p:cNvSpPr>
          <p:nvPr>
            <p:ph type="body" sz="quarter" idx="2" hasCustomPrompt="1"/>
          </p:nvPr>
        </p:nvSpPr>
        <p:spPr>
          <a:xfrm>
            <a:off x="4367213" y="3716559"/>
            <a:ext cx="3455987" cy="2015983"/>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4" name="Textplatzhalter 3">
            <a:extLst>
              <a:ext uri="{FF2B5EF4-FFF2-40B4-BE49-F238E27FC236}">
                <a16:creationId xmlns:a16="http://schemas.microsoft.com/office/drawing/2014/main" id="{A968C7F4-1770-4288-EDC8-BC72901C72DE}"/>
              </a:ext>
            </a:extLst>
          </p:cNvPr>
          <p:cNvSpPr>
            <a:spLocks noGrp="1"/>
          </p:cNvSpPr>
          <p:nvPr>
            <p:ph type="body" sz="quarter" idx="3" hasCustomPrompt="1"/>
          </p:nvPr>
        </p:nvSpPr>
        <p:spPr>
          <a:xfrm>
            <a:off x="8112125" y="3716559"/>
            <a:ext cx="3455988" cy="2015983"/>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5" name="Content SubTitle 1">
            <a:extLst>
              <a:ext uri="{FF2B5EF4-FFF2-40B4-BE49-F238E27FC236}">
                <a16:creationId xmlns:a16="http://schemas.microsoft.com/office/drawing/2014/main" id="{0FCF6056-511B-CC43-8CBA-D28D61AC9B89}"/>
              </a:ext>
            </a:extLst>
          </p:cNvPr>
          <p:cNvSpPr>
            <a:spLocks noGrp="1"/>
          </p:cNvSpPr>
          <p:nvPr>
            <p:ph type="subTitle" sz="half" idx="11" hasCustomPrompt="1"/>
          </p:nvPr>
        </p:nvSpPr>
        <p:spPr>
          <a:xfrm>
            <a:off x="623889" y="3068960"/>
            <a:ext cx="3455986"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6" name="Content SubTitle 2">
            <a:extLst>
              <a:ext uri="{FF2B5EF4-FFF2-40B4-BE49-F238E27FC236}">
                <a16:creationId xmlns:a16="http://schemas.microsoft.com/office/drawing/2014/main" id="{6ED3FFD3-CDE2-FCC2-A38F-D35ACEDF0413}"/>
              </a:ext>
            </a:extLst>
          </p:cNvPr>
          <p:cNvSpPr>
            <a:spLocks noGrp="1"/>
          </p:cNvSpPr>
          <p:nvPr>
            <p:ph type="subTitle" sz="half" idx="12" hasCustomPrompt="1"/>
          </p:nvPr>
        </p:nvSpPr>
        <p:spPr>
          <a:xfrm>
            <a:off x="4367809" y="3068960"/>
            <a:ext cx="3455986"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9" name="Content SubTitle 3">
            <a:extLst>
              <a:ext uri="{FF2B5EF4-FFF2-40B4-BE49-F238E27FC236}">
                <a16:creationId xmlns:a16="http://schemas.microsoft.com/office/drawing/2014/main" id="{32AAEA90-138B-86CB-95CD-90DECB1CE786}"/>
              </a:ext>
            </a:extLst>
          </p:cNvPr>
          <p:cNvSpPr>
            <a:spLocks noGrp="1"/>
          </p:cNvSpPr>
          <p:nvPr>
            <p:ph type="subTitle" sz="quarter" idx="13" hasCustomPrompt="1"/>
          </p:nvPr>
        </p:nvSpPr>
        <p:spPr>
          <a:xfrm>
            <a:off x="8112125" y="3068960"/>
            <a:ext cx="3455988"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13" name="Date Placeholder 12">
            <a:extLst>
              <a:ext uri="{FF2B5EF4-FFF2-40B4-BE49-F238E27FC236}">
                <a16:creationId xmlns:a16="http://schemas.microsoft.com/office/drawing/2014/main" id="{9D670F46-63F5-45AB-9719-39F61CEB7B54}"/>
              </a:ext>
            </a:extLst>
          </p:cNvPr>
          <p:cNvSpPr>
            <a:spLocks noGrp="1"/>
          </p:cNvSpPr>
          <p:nvPr>
            <p:ph type="dt" sz="half" idx="20"/>
          </p:nvPr>
        </p:nvSpPr>
        <p:spPr/>
        <p:txBody>
          <a:bodyPr/>
          <a:lstStyle/>
          <a:p>
            <a:fld id="{EA67E829-3BB8-463E-A69D-97828415FF29}" type="datetimeFigureOut">
              <a:rPr lang="de-CH" smtClean="0"/>
              <a:t>05.06.2025</a:t>
            </a:fld>
            <a:endParaRPr lang="de-CH"/>
          </a:p>
        </p:txBody>
      </p:sp>
      <p:sp>
        <p:nvSpPr>
          <p:cNvPr id="14" name="Footer Placeholder 13">
            <a:extLst>
              <a:ext uri="{FF2B5EF4-FFF2-40B4-BE49-F238E27FC236}">
                <a16:creationId xmlns:a16="http://schemas.microsoft.com/office/drawing/2014/main" id="{537274CC-35DF-5E71-0639-FC44653DD565}"/>
              </a:ext>
            </a:extLst>
          </p:cNvPr>
          <p:cNvSpPr>
            <a:spLocks noGrp="1"/>
          </p:cNvSpPr>
          <p:nvPr>
            <p:ph type="ftr" sz="quarter" idx="21"/>
          </p:nvPr>
        </p:nvSpPr>
        <p:spPr/>
        <p:txBody>
          <a:bodyPr/>
          <a:lstStyle/>
          <a:p>
            <a:endParaRPr lang="de-CH"/>
          </a:p>
        </p:txBody>
      </p:sp>
      <p:sp>
        <p:nvSpPr>
          <p:cNvPr id="15" name="Slide Number Placeholder 14">
            <a:extLst>
              <a:ext uri="{FF2B5EF4-FFF2-40B4-BE49-F238E27FC236}">
                <a16:creationId xmlns:a16="http://schemas.microsoft.com/office/drawing/2014/main" id="{484C6604-EA1F-1146-48BB-964515DB1A18}"/>
              </a:ext>
            </a:extLst>
          </p:cNvPr>
          <p:cNvSpPr>
            <a:spLocks noGrp="1"/>
          </p:cNvSpPr>
          <p:nvPr>
            <p:ph type="sldNum" sz="quarter" idx="22"/>
          </p:nvPr>
        </p:nvSpPr>
        <p:spPr/>
        <p:txBody>
          <a:bodyPr/>
          <a:lstStyle/>
          <a:p>
            <a:fld id="{CBD4A10C-167B-475A-A16B-88FF315EF8CB}" type="slidenum">
              <a:rPr lang="de-CH" smtClean="0"/>
              <a:t>‹Nr.›</a:t>
            </a:fld>
            <a:endParaRPr lang="de-CH"/>
          </a:p>
        </p:txBody>
      </p:sp>
      <p:sp>
        <p:nvSpPr>
          <p:cNvPr id="10" name="Bildplatzhalter 1">
            <a:extLst>
              <a:ext uri="{FF2B5EF4-FFF2-40B4-BE49-F238E27FC236}">
                <a16:creationId xmlns:a16="http://schemas.microsoft.com/office/drawing/2014/main" id="{B1C89AEC-4B2E-54A1-FFE9-F6E5C8E37AAC}"/>
              </a:ext>
            </a:extLst>
          </p:cNvPr>
          <p:cNvSpPr>
            <a:spLocks noGrp="1"/>
          </p:cNvSpPr>
          <p:nvPr>
            <p:ph type="pic" sz="quarter" idx="15" hasCustomPrompt="1"/>
          </p:nvPr>
        </p:nvSpPr>
        <p:spPr>
          <a:xfrm>
            <a:off x="623888" y="2133600"/>
            <a:ext cx="1439862" cy="792163"/>
          </a:xfrm>
        </p:spPr>
        <p:txBody>
          <a:bodyPr/>
          <a:lstStyle>
            <a:lvl1pPr marL="0" indent="0" algn="ctr">
              <a:buNone/>
              <a:defRPr sz="950"/>
            </a:lvl1pPr>
          </a:lstStyle>
          <a:p>
            <a:r>
              <a:rPr lang="en-US"/>
              <a:t>Click icon to add picture…</a:t>
            </a:r>
          </a:p>
        </p:txBody>
      </p:sp>
      <p:sp>
        <p:nvSpPr>
          <p:cNvPr id="12" name="Bildplatzhalter 2">
            <a:extLst>
              <a:ext uri="{FF2B5EF4-FFF2-40B4-BE49-F238E27FC236}">
                <a16:creationId xmlns:a16="http://schemas.microsoft.com/office/drawing/2014/main" id="{5F799020-E2E2-26EE-97E9-C2A05AE0E7E6}"/>
              </a:ext>
            </a:extLst>
          </p:cNvPr>
          <p:cNvSpPr>
            <a:spLocks noGrp="1"/>
          </p:cNvSpPr>
          <p:nvPr>
            <p:ph type="pic" sz="quarter" idx="16" hasCustomPrompt="1"/>
          </p:nvPr>
        </p:nvSpPr>
        <p:spPr>
          <a:xfrm>
            <a:off x="4367213" y="2133600"/>
            <a:ext cx="1439862" cy="792163"/>
          </a:xfrm>
        </p:spPr>
        <p:txBody>
          <a:bodyPr/>
          <a:lstStyle>
            <a:lvl1pPr marL="0" indent="0" algn="ctr">
              <a:buNone/>
              <a:defRPr sz="950"/>
            </a:lvl1pPr>
          </a:lstStyle>
          <a:p>
            <a:r>
              <a:rPr lang="en-US"/>
              <a:t>Click icon to add picture…</a:t>
            </a:r>
          </a:p>
        </p:txBody>
      </p:sp>
      <p:sp>
        <p:nvSpPr>
          <p:cNvPr id="17" name="Bildplatzhalter 3">
            <a:extLst>
              <a:ext uri="{FF2B5EF4-FFF2-40B4-BE49-F238E27FC236}">
                <a16:creationId xmlns:a16="http://schemas.microsoft.com/office/drawing/2014/main" id="{527E3D8C-37E6-E527-9FD8-6540C4AEC904}"/>
              </a:ext>
            </a:extLst>
          </p:cNvPr>
          <p:cNvSpPr>
            <a:spLocks noGrp="1"/>
          </p:cNvSpPr>
          <p:nvPr>
            <p:ph type="pic" sz="quarter" idx="17" hasCustomPrompt="1"/>
          </p:nvPr>
        </p:nvSpPr>
        <p:spPr>
          <a:xfrm>
            <a:off x="8112125" y="2133600"/>
            <a:ext cx="1439863" cy="790575"/>
          </a:xfrm>
        </p:spPr>
        <p:txBody>
          <a:bodyPr/>
          <a:lstStyle>
            <a:lvl1pPr marL="0" indent="0" algn="ctr">
              <a:buNone/>
              <a:defRPr sz="950"/>
            </a:lvl1pPr>
          </a:lstStyle>
          <a:p>
            <a:r>
              <a:rPr lang="en-US"/>
              <a:t>Click icon to add picture…</a:t>
            </a:r>
          </a:p>
        </p:txBody>
      </p:sp>
    </p:spTree>
    <p:extLst>
      <p:ext uri="{BB962C8B-B14F-4D97-AF65-F5344CB8AC3E}">
        <p14:creationId xmlns:p14="http://schemas.microsoft.com/office/powerpoint/2010/main" val="2002519357"/>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1842">
          <p15:clr>
            <a:srgbClr val="FBAE40"/>
          </p15:clr>
        </p15:guide>
        <p15:guide id="3" orient="horz" pos="193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bschnitts-&#10;überschrif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833585E-27B6-A8E6-227B-2E7FAE1147C8}"/>
              </a:ext>
            </a:extLst>
          </p:cNvPr>
          <p:cNvSpPr/>
          <p:nvPr/>
        </p:nvSpPr>
        <p:spPr>
          <a:xfrm>
            <a:off x="0" y="0"/>
            <a:ext cx="12191999" cy="6858000"/>
          </a:xfrm>
          <a:prstGeom prst="rect">
            <a:avLst/>
          </a:prstGeom>
          <a:solidFill>
            <a:srgbClr val="2E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B70840D9-A9D9-E9FB-4DC0-2A076372CA12}"/>
              </a:ext>
            </a:extLst>
          </p:cNvPr>
          <p:cNvSpPr>
            <a:spLocks noGrp="1"/>
          </p:cNvSpPr>
          <p:nvPr>
            <p:ph type="title" hasCustomPrompt="1"/>
          </p:nvPr>
        </p:nvSpPr>
        <p:spPr>
          <a:xfrm>
            <a:off x="623392" y="1340768"/>
            <a:ext cx="8136434" cy="3600400"/>
          </a:xfrm>
        </p:spPr>
        <p:txBody>
          <a:bodyPr tIns="54000" anchor="t" anchorCtr="0">
            <a:noAutofit/>
          </a:bodyPr>
          <a:lstStyle>
            <a:lvl1pPr>
              <a:defRPr sz="6600"/>
            </a:lvl1pPr>
          </a:lstStyle>
          <a:p>
            <a:r>
              <a:rPr lang="en-US" noProof="0"/>
              <a:t>Click to add title…</a:t>
            </a:r>
          </a:p>
        </p:txBody>
      </p:sp>
      <p:sp>
        <p:nvSpPr>
          <p:cNvPr id="3" name="SubTitle">
            <a:extLst>
              <a:ext uri="{FF2B5EF4-FFF2-40B4-BE49-F238E27FC236}">
                <a16:creationId xmlns:a16="http://schemas.microsoft.com/office/drawing/2014/main" id="{F51FBF2D-EB00-811C-DE69-BABFC2E34C05}"/>
              </a:ext>
            </a:extLst>
          </p:cNvPr>
          <p:cNvSpPr>
            <a:spLocks noGrp="1"/>
          </p:cNvSpPr>
          <p:nvPr>
            <p:ph type="subTitle" sz="quarter" idx="10" hasCustomPrompt="1"/>
          </p:nvPr>
        </p:nvSpPr>
        <p:spPr>
          <a:xfrm>
            <a:off x="623392" y="5734050"/>
            <a:ext cx="7201396" cy="647278"/>
          </a:xfrm>
        </p:spPr>
        <p:txBody>
          <a:bodyPr bIns="0" anchor="b" anchorCtr="0">
            <a:noAutofit/>
          </a:bodyPr>
          <a:lstStyle>
            <a:lvl1pPr marL="0" indent="0">
              <a:lnSpc>
                <a:spcPct val="100000"/>
              </a:lnSpc>
              <a:buNone/>
              <a:defRPr sz="1800">
                <a:solidFill>
                  <a:schemeClr val="bg1"/>
                </a:solidFill>
              </a:defRPr>
            </a:lvl1pPr>
            <a:lvl2pPr marL="0" indent="0">
              <a:buNone/>
              <a:defRPr sz="1800">
                <a:solidFill>
                  <a:schemeClr val="tx1"/>
                </a:solidFill>
              </a:defRPr>
            </a:lvl2pPr>
            <a:lvl3pPr marL="0" indent="0">
              <a:buNone/>
              <a:defRPr sz="1800">
                <a:solidFill>
                  <a:schemeClr val="tx1"/>
                </a:solidFill>
              </a:defRPr>
            </a:lvl3pPr>
            <a:lvl4pPr marL="0" indent="0">
              <a:buNone/>
              <a:defRPr sz="1800">
                <a:solidFill>
                  <a:schemeClr val="tx1"/>
                </a:solidFill>
              </a:defRPr>
            </a:lvl4pPr>
            <a:lvl5pPr marL="0" indent="0">
              <a:buNone/>
              <a:defRPr sz="1800">
                <a:solidFill>
                  <a:schemeClr val="tx1"/>
                </a:solidFill>
              </a:defRPr>
            </a:lvl5pPr>
            <a:lvl6pPr marL="0" indent="0">
              <a:buNone/>
              <a:defRPr sz="1800">
                <a:solidFill>
                  <a:schemeClr val="tx1"/>
                </a:solidFill>
              </a:defRPr>
            </a:lvl6pPr>
            <a:lvl7pPr marL="0" indent="0">
              <a:buNone/>
              <a:defRPr sz="1800">
                <a:solidFill>
                  <a:schemeClr val="tx1"/>
                </a:solidFill>
              </a:defRPr>
            </a:lvl7pPr>
            <a:lvl8pPr marL="0" indent="0">
              <a:buNone/>
              <a:defRPr sz="1800">
                <a:solidFill>
                  <a:schemeClr val="tx1"/>
                </a:solidFill>
              </a:defRPr>
            </a:lvl8pPr>
            <a:lvl9pPr marL="0" indent="0">
              <a:buNone/>
              <a:defRPr sz="1800">
                <a:solidFill>
                  <a:schemeClr val="tx1"/>
                </a:solidFill>
              </a:defRPr>
            </a:lvl9pPr>
          </a:lstStyle>
          <a:p>
            <a:r>
              <a:rPr lang="en-US" noProof="0"/>
              <a:t>when performance matters</a:t>
            </a:r>
          </a:p>
        </p:txBody>
      </p:sp>
      <p:pic>
        <p:nvPicPr>
          <p:cNvPr id="11" name="Graphic 10">
            <a:extLst>
              <a:ext uri="{FF2B5EF4-FFF2-40B4-BE49-F238E27FC236}">
                <a16:creationId xmlns:a16="http://schemas.microsoft.com/office/drawing/2014/main" id="{A0084676-9EC6-0E62-F117-F39070E7AC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0436" y="5949280"/>
            <a:ext cx="1338172" cy="432000"/>
          </a:xfrm>
          <a:prstGeom prst="rect">
            <a:avLst/>
          </a:prstGeom>
        </p:spPr>
      </p:pic>
    </p:spTree>
    <p:extLst>
      <p:ext uri="{BB962C8B-B14F-4D97-AF65-F5344CB8AC3E}">
        <p14:creationId xmlns:p14="http://schemas.microsoft.com/office/powerpoint/2010/main" val="1676548569"/>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Header (Whit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0840D9-A9D9-E9FB-4DC0-2A076372CA12}"/>
              </a:ext>
            </a:extLst>
          </p:cNvPr>
          <p:cNvSpPr>
            <a:spLocks noGrp="1"/>
          </p:cNvSpPr>
          <p:nvPr>
            <p:ph type="title" hasCustomPrompt="1"/>
          </p:nvPr>
        </p:nvSpPr>
        <p:spPr>
          <a:xfrm>
            <a:off x="623392" y="1340768"/>
            <a:ext cx="8136434" cy="3600400"/>
          </a:xfrm>
        </p:spPr>
        <p:txBody>
          <a:bodyPr tIns="54000" anchor="t" anchorCtr="0">
            <a:noAutofit/>
          </a:bodyPr>
          <a:lstStyle>
            <a:lvl1pPr>
              <a:defRPr sz="6600"/>
            </a:lvl1pPr>
          </a:lstStyle>
          <a:p>
            <a:r>
              <a:rPr lang="en-US" noProof="0"/>
              <a:t>Click to add title…</a:t>
            </a:r>
          </a:p>
        </p:txBody>
      </p:sp>
      <p:sp>
        <p:nvSpPr>
          <p:cNvPr id="3" name="SubTitle">
            <a:extLst>
              <a:ext uri="{FF2B5EF4-FFF2-40B4-BE49-F238E27FC236}">
                <a16:creationId xmlns:a16="http://schemas.microsoft.com/office/drawing/2014/main" id="{F51FBF2D-EB00-811C-DE69-BABFC2E34C05}"/>
              </a:ext>
            </a:extLst>
          </p:cNvPr>
          <p:cNvSpPr>
            <a:spLocks noGrp="1"/>
          </p:cNvSpPr>
          <p:nvPr>
            <p:ph type="subTitle" sz="quarter" idx="10" hasCustomPrompt="1"/>
          </p:nvPr>
        </p:nvSpPr>
        <p:spPr>
          <a:xfrm>
            <a:off x="623392" y="5734050"/>
            <a:ext cx="7201396" cy="647278"/>
          </a:xfrm>
        </p:spPr>
        <p:txBody>
          <a:bodyPr bIns="0" anchor="b" anchorCtr="0">
            <a:noAutofit/>
          </a:bodyPr>
          <a:lstStyle>
            <a:lvl1pPr marL="0" indent="0">
              <a:lnSpc>
                <a:spcPct val="100000"/>
              </a:lnSpc>
              <a:buNone/>
              <a:defRPr sz="1800">
                <a:solidFill>
                  <a:schemeClr val="tx1"/>
                </a:solidFill>
              </a:defRPr>
            </a:lvl1pPr>
            <a:lvl2pPr marL="0" indent="0">
              <a:buNone/>
              <a:defRPr sz="1800">
                <a:solidFill>
                  <a:schemeClr val="tx1"/>
                </a:solidFill>
              </a:defRPr>
            </a:lvl2pPr>
            <a:lvl3pPr marL="0" indent="0">
              <a:buNone/>
              <a:defRPr sz="1800">
                <a:solidFill>
                  <a:schemeClr val="tx1"/>
                </a:solidFill>
              </a:defRPr>
            </a:lvl3pPr>
            <a:lvl4pPr marL="0" indent="0">
              <a:buNone/>
              <a:defRPr sz="1800">
                <a:solidFill>
                  <a:schemeClr val="tx1"/>
                </a:solidFill>
              </a:defRPr>
            </a:lvl4pPr>
            <a:lvl5pPr marL="0" indent="0">
              <a:buNone/>
              <a:defRPr sz="1800">
                <a:solidFill>
                  <a:schemeClr val="tx1"/>
                </a:solidFill>
              </a:defRPr>
            </a:lvl5pPr>
            <a:lvl6pPr marL="0" indent="0">
              <a:buNone/>
              <a:defRPr sz="1800">
                <a:solidFill>
                  <a:schemeClr val="tx1"/>
                </a:solidFill>
              </a:defRPr>
            </a:lvl6pPr>
            <a:lvl7pPr marL="0" indent="0">
              <a:buNone/>
              <a:defRPr sz="1800">
                <a:solidFill>
                  <a:schemeClr val="tx1"/>
                </a:solidFill>
              </a:defRPr>
            </a:lvl7pPr>
            <a:lvl8pPr marL="0" indent="0">
              <a:buNone/>
              <a:defRPr sz="1800">
                <a:solidFill>
                  <a:schemeClr val="tx1"/>
                </a:solidFill>
              </a:defRPr>
            </a:lvl8pPr>
            <a:lvl9pPr marL="0" indent="0">
              <a:buNone/>
              <a:defRPr sz="1800">
                <a:solidFill>
                  <a:schemeClr val="tx1"/>
                </a:solidFill>
              </a:defRPr>
            </a:lvl9pPr>
          </a:lstStyle>
          <a:p>
            <a:r>
              <a:rPr lang="en-US" noProof="0"/>
              <a:t>when performance matters</a:t>
            </a:r>
          </a:p>
        </p:txBody>
      </p:sp>
      <p:pic>
        <p:nvPicPr>
          <p:cNvPr id="11" name="Graphic 10">
            <a:extLst>
              <a:ext uri="{FF2B5EF4-FFF2-40B4-BE49-F238E27FC236}">
                <a16:creationId xmlns:a16="http://schemas.microsoft.com/office/drawing/2014/main" id="{A0084676-9EC6-0E62-F117-F39070E7AC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0436" y="5949280"/>
            <a:ext cx="1338172" cy="432000"/>
          </a:xfrm>
          <a:prstGeom prst="rect">
            <a:avLst/>
          </a:prstGeom>
        </p:spPr>
      </p:pic>
    </p:spTree>
    <p:extLst>
      <p:ext uri="{BB962C8B-B14F-4D97-AF65-F5344CB8AC3E}">
        <p14:creationId xmlns:p14="http://schemas.microsoft.com/office/powerpoint/2010/main" val="183989897"/>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42470E-E97B-07CB-41E8-68B03352F78B}"/>
              </a:ext>
            </a:extLst>
          </p:cNvPr>
          <p:cNvSpPr>
            <a:spLocks noGrp="1"/>
          </p:cNvSpPr>
          <p:nvPr>
            <p:ph type="title" hasCustomPrompt="1"/>
          </p:nvPr>
        </p:nvSpPr>
        <p:spPr/>
        <p:txBody>
          <a:bodyPr/>
          <a:lstStyle>
            <a:lvl1pPr>
              <a:defRPr/>
            </a:lvl1pPr>
          </a:lstStyle>
          <a:p>
            <a:r>
              <a:rPr lang="en-US" noProof="0"/>
              <a:t>Click to add title…</a:t>
            </a:r>
          </a:p>
        </p:txBody>
      </p:sp>
      <p:sp>
        <p:nvSpPr>
          <p:cNvPr id="7" name="Date Placeholder 6">
            <a:extLst>
              <a:ext uri="{FF2B5EF4-FFF2-40B4-BE49-F238E27FC236}">
                <a16:creationId xmlns:a16="http://schemas.microsoft.com/office/drawing/2014/main" id="{19AF824F-3B47-5844-DE29-579211182B94}"/>
              </a:ext>
            </a:extLst>
          </p:cNvPr>
          <p:cNvSpPr>
            <a:spLocks noGrp="1"/>
          </p:cNvSpPr>
          <p:nvPr>
            <p:ph type="dt" sz="half" idx="20"/>
          </p:nvPr>
        </p:nvSpPr>
        <p:spPr/>
        <p:txBody>
          <a:bodyPr/>
          <a:lstStyle/>
          <a:p>
            <a:fld id="{B266218C-D721-4779-8579-E55F69F529FC}" type="datetime1">
              <a:rPr lang="en-US" smtClean="0"/>
              <a:t>6/5/2025</a:t>
            </a:fld>
            <a:endParaRPr lang="en-US"/>
          </a:p>
        </p:txBody>
      </p:sp>
      <p:sp>
        <p:nvSpPr>
          <p:cNvPr id="8" name="Footer Placeholder 7">
            <a:extLst>
              <a:ext uri="{FF2B5EF4-FFF2-40B4-BE49-F238E27FC236}">
                <a16:creationId xmlns:a16="http://schemas.microsoft.com/office/drawing/2014/main" id="{2D2228D1-2F57-2A30-210C-35D6B755BE09}"/>
              </a:ext>
            </a:extLst>
          </p:cNvPr>
          <p:cNvSpPr>
            <a:spLocks noGrp="1"/>
          </p:cNvSpPr>
          <p:nvPr>
            <p:ph type="ftr" sz="quarter" idx="21"/>
          </p:nvPr>
        </p:nvSpPr>
        <p:spPr/>
        <p:txBody>
          <a:bodyPr/>
          <a:lstStyle/>
          <a:p>
            <a:r>
              <a:rPr lang="en-US"/>
              <a:t>• Presentation Title • More Info • Confidential</a:t>
            </a:r>
          </a:p>
        </p:txBody>
      </p:sp>
      <p:sp>
        <p:nvSpPr>
          <p:cNvPr id="9" name="Slide Number Placeholder 8">
            <a:extLst>
              <a:ext uri="{FF2B5EF4-FFF2-40B4-BE49-F238E27FC236}">
                <a16:creationId xmlns:a16="http://schemas.microsoft.com/office/drawing/2014/main" id="{2E197A42-3090-1719-ECD6-593F675FDC33}"/>
              </a:ext>
            </a:extLst>
          </p:cNvPr>
          <p:cNvSpPr>
            <a:spLocks noGrp="1"/>
          </p:cNvSpPr>
          <p:nvPr>
            <p:ph type="sldNum" sz="quarter" idx="22"/>
          </p:nvPr>
        </p:nvSpPr>
        <p:spPr/>
        <p:txBody>
          <a:bodyPr/>
          <a:lstStyle/>
          <a:p>
            <a:fld id="{0E4A3771-519F-49B0-9EA1-438829C1E4FB}" type="slidenum">
              <a:rPr lang="en-US" smtClean="0"/>
              <a:pPr/>
              <a:t>‹Nr.›</a:t>
            </a:fld>
            <a:endParaRPr lang="en-US"/>
          </a:p>
        </p:txBody>
      </p:sp>
      <p:sp>
        <p:nvSpPr>
          <p:cNvPr id="2" name="SubTitle">
            <a:extLst>
              <a:ext uri="{FF2B5EF4-FFF2-40B4-BE49-F238E27FC236}">
                <a16:creationId xmlns:a16="http://schemas.microsoft.com/office/drawing/2014/main" id="{8052CAE2-BA70-CFDC-538C-C051C352A6C6}"/>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75223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BA8A5823-93A0-5506-6509-958EAEB92C43}"/>
              </a:ext>
            </a:extLst>
          </p:cNvPr>
          <p:cNvSpPr>
            <a:spLocks noGrp="1"/>
          </p:cNvSpPr>
          <p:nvPr>
            <p:ph sz="quarter" idx="1" hasCustomPrompt="1"/>
          </p:nvPr>
        </p:nvSpPr>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811C63FA-C340-3B9B-252D-8DE6693D4375}"/>
              </a:ext>
            </a:extLst>
          </p:cNvPr>
          <p:cNvSpPr>
            <a:spLocks noGrp="1"/>
          </p:cNvSpPr>
          <p:nvPr>
            <p:ph type="title" hasCustomPrompt="1"/>
          </p:nvPr>
        </p:nvSpPr>
        <p:spPr/>
        <p:txBody>
          <a:bodyPr/>
          <a:lstStyle>
            <a:lvl1pPr>
              <a:defRPr/>
            </a:lvl1pPr>
          </a:lstStyle>
          <a:p>
            <a:r>
              <a:rPr lang="en-US" noProof="0"/>
              <a:t>Click to add title…</a:t>
            </a:r>
          </a:p>
        </p:txBody>
      </p:sp>
      <p:sp>
        <p:nvSpPr>
          <p:cNvPr id="4" name="SubTitle">
            <a:extLst>
              <a:ext uri="{FF2B5EF4-FFF2-40B4-BE49-F238E27FC236}">
                <a16:creationId xmlns:a16="http://schemas.microsoft.com/office/drawing/2014/main" id="{76EC1487-5B92-7E3F-4BA3-251C7D0CB2C9}"/>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
        <p:nvSpPr>
          <p:cNvPr id="9" name="Date Placeholder 8">
            <a:extLst>
              <a:ext uri="{FF2B5EF4-FFF2-40B4-BE49-F238E27FC236}">
                <a16:creationId xmlns:a16="http://schemas.microsoft.com/office/drawing/2014/main" id="{4327A198-1E6E-4C52-44CF-96612A338AE2}"/>
              </a:ext>
            </a:extLst>
          </p:cNvPr>
          <p:cNvSpPr>
            <a:spLocks noGrp="1"/>
          </p:cNvSpPr>
          <p:nvPr>
            <p:ph type="dt" sz="half" idx="20"/>
          </p:nvPr>
        </p:nvSpPr>
        <p:spPr/>
        <p:txBody>
          <a:bodyPr/>
          <a:lstStyle/>
          <a:p>
            <a:fld id="{C0B15DD1-2467-49F5-9E36-4BE7B23F0FB8}" type="datetime1">
              <a:rPr lang="en-US" smtClean="0"/>
              <a:t>6/5/2025</a:t>
            </a:fld>
            <a:endParaRPr lang="en-US"/>
          </a:p>
        </p:txBody>
      </p:sp>
      <p:sp>
        <p:nvSpPr>
          <p:cNvPr id="10" name="Footer Placeholder 9">
            <a:extLst>
              <a:ext uri="{FF2B5EF4-FFF2-40B4-BE49-F238E27FC236}">
                <a16:creationId xmlns:a16="http://schemas.microsoft.com/office/drawing/2014/main" id="{B9F2697B-C084-AFEC-A139-20A3C0EBA92A}"/>
              </a:ext>
            </a:extLst>
          </p:cNvPr>
          <p:cNvSpPr>
            <a:spLocks noGrp="1"/>
          </p:cNvSpPr>
          <p:nvPr>
            <p:ph type="ftr" sz="quarter" idx="21"/>
          </p:nvPr>
        </p:nvSpPr>
        <p:spPr/>
        <p:txBody>
          <a:bodyPr/>
          <a:lstStyle/>
          <a:p>
            <a:r>
              <a:rPr lang="en-US"/>
              <a:t>• Presentation Title • More Info • Confidential</a:t>
            </a:r>
          </a:p>
        </p:txBody>
      </p:sp>
      <p:sp>
        <p:nvSpPr>
          <p:cNvPr id="11" name="Slide Number Placeholder 10">
            <a:extLst>
              <a:ext uri="{FF2B5EF4-FFF2-40B4-BE49-F238E27FC236}">
                <a16:creationId xmlns:a16="http://schemas.microsoft.com/office/drawing/2014/main" id="{854C512B-983C-4479-3389-74F6BE389942}"/>
              </a:ext>
            </a:extLst>
          </p:cNvPr>
          <p:cNvSpPr>
            <a:spLocks noGrp="1"/>
          </p:cNvSpPr>
          <p:nvPr>
            <p:ph type="sldNum" sz="quarter" idx="22"/>
          </p:nvPr>
        </p:nvSpPr>
        <p:spPr/>
        <p:txBody>
          <a:bodyPr/>
          <a:lstStyle/>
          <a:p>
            <a:fld id="{0E4A3771-519F-49B0-9EA1-438829C1E4FB}" type="slidenum">
              <a:rPr lang="en-US" smtClean="0"/>
              <a:pPr/>
              <a:t>‹Nr.›</a:t>
            </a:fld>
            <a:endParaRPr lang="en-US"/>
          </a:p>
        </p:txBody>
      </p:sp>
    </p:spTree>
    <p:extLst>
      <p:ext uri="{BB962C8B-B14F-4D97-AF65-F5344CB8AC3E}">
        <p14:creationId xmlns:p14="http://schemas.microsoft.com/office/powerpoint/2010/main" val="3199638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939E7F3D-91EE-30EB-BC5E-A809850253ED}"/>
              </a:ext>
            </a:extLst>
          </p:cNvPr>
          <p:cNvSpPr>
            <a:spLocks noGrp="1"/>
          </p:cNvSpPr>
          <p:nvPr>
            <p:ph sz="half" idx="1" hasCustomPrompt="1"/>
          </p:nvPr>
        </p:nvSpPr>
        <p:spPr>
          <a:xfrm>
            <a:off x="623392" y="1844824"/>
            <a:ext cx="5328146" cy="3889226"/>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8864F934-674B-5197-3352-0E077A3D0193}"/>
              </a:ext>
            </a:extLst>
          </p:cNvPr>
          <p:cNvSpPr>
            <a:spLocks noGrp="1"/>
          </p:cNvSpPr>
          <p:nvPr>
            <p:ph sz="half" idx="2" hasCustomPrompt="1"/>
          </p:nvPr>
        </p:nvSpPr>
        <p:spPr>
          <a:xfrm>
            <a:off x="6240015" y="1844824"/>
            <a:ext cx="5328097" cy="3889226"/>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Title 8">
            <a:extLst>
              <a:ext uri="{FF2B5EF4-FFF2-40B4-BE49-F238E27FC236}">
                <a16:creationId xmlns:a16="http://schemas.microsoft.com/office/drawing/2014/main" id="{3DA775C3-B57E-3043-DF10-A5C38C82CBEC}"/>
              </a:ext>
            </a:extLst>
          </p:cNvPr>
          <p:cNvSpPr>
            <a:spLocks noGrp="1"/>
          </p:cNvSpPr>
          <p:nvPr>
            <p:ph type="title" hasCustomPrompt="1"/>
          </p:nvPr>
        </p:nvSpPr>
        <p:spPr/>
        <p:txBody>
          <a:bodyPr/>
          <a:lstStyle>
            <a:lvl1pPr>
              <a:defRPr/>
            </a:lvl1pPr>
          </a:lstStyle>
          <a:p>
            <a:r>
              <a:rPr lang="en-US" noProof="0"/>
              <a:t>Click to add title…</a:t>
            </a:r>
          </a:p>
        </p:txBody>
      </p:sp>
      <p:sp>
        <p:nvSpPr>
          <p:cNvPr id="10" name="Date Placeholder 9">
            <a:extLst>
              <a:ext uri="{FF2B5EF4-FFF2-40B4-BE49-F238E27FC236}">
                <a16:creationId xmlns:a16="http://schemas.microsoft.com/office/drawing/2014/main" id="{A93BA02E-E335-5D17-F5BA-2CFAF8D6B8C4}"/>
              </a:ext>
            </a:extLst>
          </p:cNvPr>
          <p:cNvSpPr>
            <a:spLocks noGrp="1"/>
          </p:cNvSpPr>
          <p:nvPr>
            <p:ph type="dt" sz="half" idx="20"/>
          </p:nvPr>
        </p:nvSpPr>
        <p:spPr/>
        <p:txBody>
          <a:bodyPr/>
          <a:lstStyle/>
          <a:p>
            <a:fld id="{EA67E829-3BB8-463E-A69D-97828415FF29}" type="datetimeFigureOut">
              <a:rPr lang="de-CH" smtClean="0"/>
              <a:t>05.06.2025</a:t>
            </a:fld>
            <a:endParaRPr lang="de-CH"/>
          </a:p>
        </p:txBody>
      </p:sp>
      <p:sp>
        <p:nvSpPr>
          <p:cNvPr id="11" name="Footer Placeholder 10">
            <a:extLst>
              <a:ext uri="{FF2B5EF4-FFF2-40B4-BE49-F238E27FC236}">
                <a16:creationId xmlns:a16="http://schemas.microsoft.com/office/drawing/2014/main" id="{AC1954FA-7A4E-D821-3185-3820901C7805}"/>
              </a:ext>
            </a:extLst>
          </p:cNvPr>
          <p:cNvSpPr>
            <a:spLocks noGrp="1"/>
          </p:cNvSpPr>
          <p:nvPr>
            <p:ph type="ftr" sz="quarter" idx="21"/>
          </p:nvPr>
        </p:nvSpPr>
        <p:spPr/>
        <p:txBody>
          <a:bodyPr/>
          <a:lstStyle/>
          <a:p>
            <a:endParaRPr lang="de-CH"/>
          </a:p>
        </p:txBody>
      </p:sp>
      <p:sp>
        <p:nvSpPr>
          <p:cNvPr id="12" name="Slide Number Placeholder 11">
            <a:extLst>
              <a:ext uri="{FF2B5EF4-FFF2-40B4-BE49-F238E27FC236}">
                <a16:creationId xmlns:a16="http://schemas.microsoft.com/office/drawing/2014/main" id="{002F608B-FA5E-679D-9771-D3573CC0E621}"/>
              </a:ext>
            </a:extLst>
          </p:cNvPr>
          <p:cNvSpPr>
            <a:spLocks noGrp="1"/>
          </p:cNvSpPr>
          <p:nvPr>
            <p:ph type="sldNum" sz="quarter" idx="22"/>
          </p:nvPr>
        </p:nvSpPr>
        <p:spPr/>
        <p:txBody>
          <a:bodyPr/>
          <a:lstStyle/>
          <a:p>
            <a:fld id="{CBD4A10C-167B-475A-A16B-88FF315EF8CB}" type="slidenum">
              <a:rPr lang="de-CH" smtClean="0"/>
              <a:t>‹Nr.›</a:t>
            </a:fld>
            <a:endParaRPr lang="de-CH"/>
          </a:p>
        </p:txBody>
      </p:sp>
      <p:sp>
        <p:nvSpPr>
          <p:cNvPr id="2" name="SubTitle">
            <a:extLst>
              <a:ext uri="{FF2B5EF4-FFF2-40B4-BE49-F238E27FC236}">
                <a16:creationId xmlns:a16="http://schemas.microsoft.com/office/drawing/2014/main" id="{32172065-4A68-6E70-FC75-8EB72AD4CA7F}"/>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4208145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939E7F3D-91EE-30EB-BC5E-A809850253ED}"/>
              </a:ext>
            </a:extLst>
          </p:cNvPr>
          <p:cNvSpPr>
            <a:spLocks noGrp="1"/>
          </p:cNvSpPr>
          <p:nvPr>
            <p:ph sz="half" idx="1" hasCustomPrompt="1"/>
          </p:nvPr>
        </p:nvSpPr>
        <p:spPr>
          <a:xfrm>
            <a:off x="623392" y="1844823"/>
            <a:ext cx="3456483" cy="388907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8864F934-674B-5197-3352-0E077A3D0193}"/>
              </a:ext>
            </a:extLst>
          </p:cNvPr>
          <p:cNvSpPr>
            <a:spLocks noGrp="1"/>
          </p:cNvSpPr>
          <p:nvPr>
            <p:ph sz="half" idx="2" hasCustomPrompt="1"/>
          </p:nvPr>
        </p:nvSpPr>
        <p:spPr>
          <a:xfrm>
            <a:off x="4367809" y="1844823"/>
            <a:ext cx="3456484" cy="388907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87DF6745-C652-5E85-B625-ADF5A0B686DC}"/>
              </a:ext>
            </a:extLst>
          </p:cNvPr>
          <p:cNvSpPr>
            <a:spLocks noGrp="1"/>
          </p:cNvSpPr>
          <p:nvPr>
            <p:ph sz="half" idx="3" hasCustomPrompt="1"/>
          </p:nvPr>
        </p:nvSpPr>
        <p:spPr>
          <a:xfrm>
            <a:off x="8112125" y="1844824"/>
            <a:ext cx="3455988" cy="3889226"/>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Title 8">
            <a:extLst>
              <a:ext uri="{FF2B5EF4-FFF2-40B4-BE49-F238E27FC236}">
                <a16:creationId xmlns:a16="http://schemas.microsoft.com/office/drawing/2014/main" id="{3DA775C3-B57E-3043-DF10-A5C38C82CBEC}"/>
              </a:ext>
            </a:extLst>
          </p:cNvPr>
          <p:cNvSpPr>
            <a:spLocks noGrp="1"/>
          </p:cNvSpPr>
          <p:nvPr>
            <p:ph type="title" hasCustomPrompt="1"/>
          </p:nvPr>
        </p:nvSpPr>
        <p:spPr/>
        <p:txBody>
          <a:bodyPr/>
          <a:lstStyle>
            <a:lvl1pPr>
              <a:defRPr/>
            </a:lvl1pPr>
          </a:lstStyle>
          <a:p>
            <a:r>
              <a:rPr lang="en-US"/>
              <a:t>Click to add title…</a:t>
            </a:r>
          </a:p>
        </p:txBody>
      </p:sp>
      <p:sp>
        <p:nvSpPr>
          <p:cNvPr id="10" name="Date Placeholder 9">
            <a:extLst>
              <a:ext uri="{FF2B5EF4-FFF2-40B4-BE49-F238E27FC236}">
                <a16:creationId xmlns:a16="http://schemas.microsoft.com/office/drawing/2014/main" id="{A93BA02E-E335-5D17-F5BA-2CFAF8D6B8C4}"/>
              </a:ext>
            </a:extLst>
          </p:cNvPr>
          <p:cNvSpPr>
            <a:spLocks noGrp="1"/>
          </p:cNvSpPr>
          <p:nvPr>
            <p:ph type="dt" sz="half" idx="20"/>
          </p:nvPr>
        </p:nvSpPr>
        <p:spPr/>
        <p:txBody>
          <a:bodyPr/>
          <a:lstStyle/>
          <a:p>
            <a:fld id="{EA67E829-3BB8-463E-A69D-97828415FF29}" type="datetimeFigureOut">
              <a:rPr lang="de-CH" smtClean="0"/>
              <a:t>05.06.2025</a:t>
            </a:fld>
            <a:endParaRPr lang="de-CH"/>
          </a:p>
        </p:txBody>
      </p:sp>
      <p:sp>
        <p:nvSpPr>
          <p:cNvPr id="11" name="Footer Placeholder 10">
            <a:extLst>
              <a:ext uri="{FF2B5EF4-FFF2-40B4-BE49-F238E27FC236}">
                <a16:creationId xmlns:a16="http://schemas.microsoft.com/office/drawing/2014/main" id="{AC1954FA-7A4E-D821-3185-3820901C7805}"/>
              </a:ext>
            </a:extLst>
          </p:cNvPr>
          <p:cNvSpPr>
            <a:spLocks noGrp="1"/>
          </p:cNvSpPr>
          <p:nvPr>
            <p:ph type="ftr" sz="quarter" idx="21"/>
          </p:nvPr>
        </p:nvSpPr>
        <p:spPr/>
        <p:txBody>
          <a:bodyPr/>
          <a:lstStyle/>
          <a:p>
            <a:endParaRPr lang="de-CH"/>
          </a:p>
        </p:txBody>
      </p:sp>
      <p:sp>
        <p:nvSpPr>
          <p:cNvPr id="12" name="Slide Number Placeholder 11">
            <a:extLst>
              <a:ext uri="{FF2B5EF4-FFF2-40B4-BE49-F238E27FC236}">
                <a16:creationId xmlns:a16="http://schemas.microsoft.com/office/drawing/2014/main" id="{002F608B-FA5E-679D-9771-D3573CC0E621}"/>
              </a:ext>
            </a:extLst>
          </p:cNvPr>
          <p:cNvSpPr>
            <a:spLocks noGrp="1"/>
          </p:cNvSpPr>
          <p:nvPr>
            <p:ph type="sldNum" sz="quarter" idx="22"/>
          </p:nvPr>
        </p:nvSpPr>
        <p:spPr/>
        <p:txBody>
          <a:bodyPr/>
          <a:lstStyle/>
          <a:p>
            <a:fld id="{CBD4A10C-167B-475A-A16B-88FF315EF8CB}" type="slidenum">
              <a:rPr lang="de-CH" smtClean="0"/>
              <a:t>‹Nr.›</a:t>
            </a:fld>
            <a:endParaRPr lang="de-CH"/>
          </a:p>
        </p:txBody>
      </p:sp>
      <p:sp>
        <p:nvSpPr>
          <p:cNvPr id="2" name="SubTitle">
            <a:extLst>
              <a:ext uri="{FF2B5EF4-FFF2-40B4-BE49-F238E27FC236}">
                <a16:creationId xmlns:a16="http://schemas.microsoft.com/office/drawing/2014/main" id="{AD00052B-B4BD-1668-DBEA-B2D7D4CFEB9B}"/>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2978740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64F1E712-5DC4-BD27-64DF-5CC1120CB1DA}"/>
              </a:ext>
            </a:extLst>
          </p:cNvPr>
          <p:cNvSpPr>
            <a:spLocks noGrp="1"/>
          </p:cNvSpPr>
          <p:nvPr>
            <p:ph sz="half" idx="1" hasCustomPrompt="1"/>
          </p:nvPr>
        </p:nvSpPr>
        <p:spPr>
          <a:xfrm>
            <a:off x="623889" y="2420888"/>
            <a:ext cx="5327650" cy="331316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BDEDEFCD-223C-E49C-6EDA-7D98CC1863D7}"/>
              </a:ext>
            </a:extLst>
          </p:cNvPr>
          <p:cNvSpPr>
            <a:spLocks noGrp="1"/>
          </p:cNvSpPr>
          <p:nvPr>
            <p:ph sz="half" idx="2" hasCustomPrompt="1"/>
          </p:nvPr>
        </p:nvSpPr>
        <p:spPr>
          <a:xfrm>
            <a:off x="6240015" y="2420888"/>
            <a:ext cx="5328097" cy="331316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Content SubTitle 1">
            <a:extLst>
              <a:ext uri="{FF2B5EF4-FFF2-40B4-BE49-F238E27FC236}">
                <a16:creationId xmlns:a16="http://schemas.microsoft.com/office/drawing/2014/main" id="{0FCF6056-511B-CC43-8CBA-D28D61AC9B89}"/>
              </a:ext>
            </a:extLst>
          </p:cNvPr>
          <p:cNvSpPr>
            <a:spLocks noGrp="1"/>
          </p:cNvSpPr>
          <p:nvPr>
            <p:ph type="subTitle" sz="half" idx="11" hasCustomPrompt="1"/>
          </p:nvPr>
        </p:nvSpPr>
        <p:spPr>
          <a:xfrm>
            <a:off x="623889" y="1844824"/>
            <a:ext cx="5327650" cy="432000"/>
          </a:xfrm>
        </p:spPr>
        <p:txBody>
          <a:bodyPr anchor="t" anchorCtr="0">
            <a:noAutofit/>
          </a:bodyPr>
          <a:lstStyle>
            <a:lvl1pPr marL="0" indent="0">
              <a:lnSpc>
                <a:spcPct val="110000"/>
              </a:lnSpc>
              <a:spcAft>
                <a:spcPts val="0"/>
              </a:spcAft>
              <a:buNone/>
              <a:defRPr sz="1800" b="1"/>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title…</a:t>
            </a:r>
          </a:p>
        </p:txBody>
      </p:sp>
      <p:sp>
        <p:nvSpPr>
          <p:cNvPr id="6" name="Content SubTitle 2">
            <a:extLst>
              <a:ext uri="{FF2B5EF4-FFF2-40B4-BE49-F238E27FC236}">
                <a16:creationId xmlns:a16="http://schemas.microsoft.com/office/drawing/2014/main" id="{6ED3FFD3-CDE2-FCC2-A38F-D35ACEDF0413}"/>
              </a:ext>
            </a:extLst>
          </p:cNvPr>
          <p:cNvSpPr>
            <a:spLocks noGrp="1"/>
          </p:cNvSpPr>
          <p:nvPr>
            <p:ph type="subTitle" sz="half" idx="12" hasCustomPrompt="1"/>
          </p:nvPr>
        </p:nvSpPr>
        <p:spPr>
          <a:xfrm>
            <a:off x="6240016" y="1844824"/>
            <a:ext cx="5327649" cy="432000"/>
          </a:xfrm>
        </p:spPr>
        <p:txBody>
          <a:bodyPr anchor="t" anchorCtr="0">
            <a:noAutofit/>
          </a:bodyPr>
          <a:lstStyle>
            <a:lvl1pPr marL="0" indent="0">
              <a:lnSpc>
                <a:spcPct val="110000"/>
              </a:lnSpc>
              <a:spcAft>
                <a:spcPts val="0"/>
              </a:spcAft>
              <a:buNone/>
              <a:defRPr sz="1800" b="1"/>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title…</a:t>
            </a:r>
          </a:p>
        </p:txBody>
      </p:sp>
      <p:sp>
        <p:nvSpPr>
          <p:cNvPr id="12" name="Title 11">
            <a:extLst>
              <a:ext uri="{FF2B5EF4-FFF2-40B4-BE49-F238E27FC236}">
                <a16:creationId xmlns:a16="http://schemas.microsoft.com/office/drawing/2014/main" id="{7549B0EE-3C55-06ED-9BEB-90CBDFD10DCD}"/>
              </a:ext>
            </a:extLst>
          </p:cNvPr>
          <p:cNvSpPr>
            <a:spLocks noGrp="1"/>
          </p:cNvSpPr>
          <p:nvPr>
            <p:ph type="title" hasCustomPrompt="1"/>
          </p:nvPr>
        </p:nvSpPr>
        <p:spPr>
          <a:xfrm>
            <a:off x="623392" y="476671"/>
            <a:ext cx="10945313" cy="1223542"/>
          </a:xfrm>
        </p:spPr>
        <p:txBody>
          <a:bodyPr/>
          <a:lstStyle>
            <a:lvl1pPr>
              <a:defRPr/>
            </a:lvl1pPr>
          </a:lstStyle>
          <a:p>
            <a:r>
              <a:rPr lang="en-US" noProof="0"/>
              <a:t>Click to add title…</a:t>
            </a:r>
          </a:p>
        </p:txBody>
      </p:sp>
      <p:sp>
        <p:nvSpPr>
          <p:cNvPr id="13" name="Date Placeholder 12">
            <a:extLst>
              <a:ext uri="{FF2B5EF4-FFF2-40B4-BE49-F238E27FC236}">
                <a16:creationId xmlns:a16="http://schemas.microsoft.com/office/drawing/2014/main" id="{9D670F46-63F5-45AB-9719-39F61CEB7B54}"/>
              </a:ext>
            </a:extLst>
          </p:cNvPr>
          <p:cNvSpPr>
            <a:spLocks noGrp="1"/>
          </p:cNvSpPr>
          <p:nvPr>
            <p:ph type="dt" sz="half" idx="20"/>
          </p:nvPr>
        </p:nvSpPr>
        <p:spPr/>
        <p:txBody>
          <a:bodyPr/>
          <a:lstStyle/>
          <a:p>
            <a:fld id="{EA67E829-3BB8-463E-A69D-97828415FF29}" type="datetimeFigureOut">
              <a:rPr lang="de-CH" smtClean="0"/>
              <a:t>05.06.2025</a:t>
            </a:fld>
            <a:endParaRPr lang="de-CH"/>
          </a:p>
        </p:txBody>
      </p:sp>
      <p:sp>
        <p:nvSpPr>
          <p:cNvPr id="14" name="Footer Placeholder 13">
            <a:extLst>
              <a:ext uri="{FF2B5EF4-FFF2-40B4-BE49-F238E27FC236}">
                <a16:creationId xmlns:a16="http://schemas.microsoft.com/office/drawing/2014/main" id="{537274CC-35DF-5E71-0639-FC44653DD565}"/>
              </a:ext>
            </a:extLst>
          </p:cNvPr>
          <p:cNvSpPr>
            <a:spLocks noGrp="1"/>
          </p:cNvSpPr>
          <p:nvPr>
            <p:ph type="ftr" sz="quarter" idx="21"/>
          </p:nvPr>
        </p:nvSpPr>
        <p:spPr/>
        <p:txBody>
          <a:bodyPr/>
          <a:lstStyle/>
          <a:p>
            <a:endParaRPr lang="de-CH"/>
          </a:p>
        </p:txBody>
      </p:sp>
      <p:sp>
        <p:nvSpPr>
          <p:cNvPr id="15" name="Slide Number Placeholder 14">
            <a:extLst>
              <a:ext uri="{FF2B5EF4-FFF2-40B4-BE49-F238E27FC236}">
                <a16:creationId xmlns:a16="http://schemas.microsoft.com/office/drawing/2014/main" id="{484C6604-EA1F-1146-48BB-964515DB1A18}"/>
              </a:ext>
            </a:extLst>
          </p:cNvPr>
          <p:cNvSpPr>
            <a:spLocks noGrp="1"/>
          </p:cNvSpPr>
          <p:nvPr>
            <p:ph type="sldNum" sz="quarter" idx="22"/>
          </p:nvPr>
        </p:nvSpPr>
        <p:spPr/>
        <p:txBody>
          <a:bodyPr/>
          <a:lstStyle/>
          <a:p>
            <a:fld id="{CBD4A10C-167B-475A-A16B-88FF315EF8CB}" type="slidenum">
              <a:rPr lang="de-CH" smtClean="0"/>
              <a:t>‹Nr.›</a:t>
            </a:fld>
            <a:endParaRPr lang="de-CH"/>
          </a:p>
        </p:txBody>
      </p:sp>
      <p:sp>
        <p:nvSpPr>
          <p:cNvPr id="2" name="SubTitle">
            <a:extLst>
              <a:ext uri="{FF2B5EF4-FFF2-40B4-BE49-F238E27FC236}">
                <a16:creationId xmlns:a16="http://schemas.microsoft.com/office/drawing/2014/main" id="{76EC1487-5B92-7E3F-4BA3-251C7D0CB2C9}"/>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1653490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nhalt mit Überschrift">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C8DBBA5B-207C-F1D2-A5B6-AD7CA8AB540A}"/>
              </a:ext>
            </a:extLst>
          </p:cNvPr>
          <p:cNvSpPr>
            <a:spLocks noGrp="1"/>
          </p:cNvSpPr>
          <p:nvPr>
            <p:ph type="body" sz="quarter" idx="1" hasCustomPrompt="1"/>
          </p:nvPr>
        </p:nvSpPr>
        <p:spPr>
          <a:xfrm>
            <a:off x="623392" y="1844824"/>
            <a:ext cx="10944721" cy="864096"/>
          </a:xfrm>
        </p:spPr>
        <p:txBody>
          <a:bodyPr anchor="t" anchorCtr="0">
            <a:noAutofit/>
          </a:bodyPr>
          <a:lstStyle>
            <a:lvl1pPr marL="0" indent="0">
              <a:spcAft>
                <a:spcPts val="0"/>
              </a:spcAft>
              <a:buNone/>
              <a:defRPr sz="1800"/>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a:t>Click to add text…</a:t>
            </a:r>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3392" y="2853000"/>
            <a:ext cx="10945216" cy="2881050"/>
          </a:xfrm>
        </p:spPr>
        <p:txBody>
          <a:bodyPr>
            <a:norm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AAD7FA-C18A-925B-3FAC-415E2F7ECB8C}"/>
              </a:ext>
            </a:extLst>
          </p:cNvPr>
          <p:cNvSpPr>
            <a:spLocks noGrp="1"/>
          </p:cNvSpPr>
          <p:nvPr>
            <p:ph type="dt" sz="half" idx="20"/>
          </p:nvPr>
        </p:nvSpPr>
        <p:spPr/>
        <p:txBody>
          <a:bodyPr/>
          <a:lstStyle/>
          <a:p>
            <a:fld id="{EA67E829-3BB8-463E-A69D-97828415FF29}" type="datetimeFigureOut">
              <a:rPr lang="de-CH" smtClean="0"/>
              <a:t>05.06.2025</a:t>
            </a:fld>
            <a:endParaRPr lang="de-CH"/>
          </a:p>
        </p:txBody>
      </p:sp>
      <p:sp>
        <p:nvSpPr>
          <p:cNvPr id="6" name="Footer Placeholder 5">
            <a:extLst>
              <a:ext uri="{FF2B5EF4-FFF2-40B4-BE49-F238E27FC236}">
                <a16:creationId xmlns:a16="http://schemas.microsoft.com/office/drawing/2014/main" id="{9BFFD667-51F9-77EA-EE17-67F8C5B394A4}"/>
              </a:ext>
            </a:extLst>
          </p:cNvPr>
          <p:cNvSpPr>
            <a:spLocks noGrp="1"/>
          </p:cNvSpPr>
          <p:nvPr>
            <p:ph type="ftr" sz="quarter" idx="21"/>
          </p:nvPr>
        </p:nvSpPr>
        <p:spPr/>
        <p:txBody>
          <a:bodyPr/>
          <a:lstStyle/>
          <a:p>
            <a:endParaRPr lang="de-CH"/>
          </a:p>
        </p:txBody>
      </p:sp>
      <p:sp>
        <p:nvSpPr>
          <p:cNvPr id="7" name="Slide Number Placeholder 6">
            <a:extLst>
              <a:ext uri="{FF2B5EF4-FFF2-40B4-BE49-F238E27FC236}">
                <a16:creationId xmlns:a16="http://schemas.microsoft.com/office/drawing/2014/main" id="{B9FDC83D-800C-DB73-1463-6D67D23F44F9}"/>
              </a:ext>
            </a:extLst>
          </p:cNvPr>
          <p:cNvSpPr>
            <a:spLocks noGrp="1"/>
          </p:cNvSpPr>
          <p:nvPr>
            <p:ph type="sldNum" sz="quarter" idx="22"/>
          </p:nvPr>
        </p:nvSpPr>
        <p:spPr/>
        <p:txBody>
          <a:bodyPr/>
          <a:lstStyle/>
          <a:p>
            <a:fld id="{CBD4A10C-167B-475A-A16B-88FF315EF8CB}" type="slidenum">
              <a:rPr lang="de-CH" smtClean="0"/>
              <a:t>‹Nr.›</a:t>
            </a:fld>
            <a:endParaRPr lang="de-CH"/>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p:txBody>
          <a:bodyPr/>
          <a:lstStyle>
            <a:lvl1pPr>
              <a:defRPr/>
            </a:lvl1pPr>
          </a:lstStyle>
          <a:p>
            <a:r>
              <a:rPr lang="en-US" noProof="0"/>
              <a:t>Click to add title…</a:t>
            </a:r>
          </a:p>
        </p:txBody>
      </p:sp>
      <p:sp>
        <p:nvSpPr>
          <p:cNvPr id="8" name="SubTitle">
            <a:extLst>
              <a:ext uri="{FF2B5EF4-FFF2-40B4-BE49-F238E27FC236}">
                <a16:creationId xmlns:a16="http://schemas.microsoft.com/office/drawing/2014/main" id="{F0096BFB-16C4-7F21-F71B-90CE9B4019D8}"/>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313220962"/>
      </p:ext>
    </p:extLst>
  </p:cSld>
  <p:clrMapOvr>
    <a:masterClrMapping/>
  </p:clrMapOvr>
  <p:extLst>
    <p:ext uri="{DCECCB84-F9BA-43D5-87BE-67443E8EF086}">
      <p15:sldGuideLst xmlns:p15="http://schemas.microsoft.com/office/powerpoint/2012/main">
        <p15:guide id="1" orient="horz" pos="17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ild mit Überschrift">
    <p:spTree>
      <p:nvGrpSpPr>
        <p:cNvPr id="1" name=""/>
        <p:cNvGrpSpPr/>
        <p:nvPr/>
      </p:nvGrpSpPr>
      <p:grpSpPr>
        <a:xfrm>
          <a:off x="0" y="0"/>
          <a:ext cx="0" cy="0"/>
          <a:chOff x="0" y="0"/>
          <a:chExt cx="0" cy="0"/>
        </a:xfrm>
      </p:grpSpPr>
      <p:sp>
        <p:nvSpPr>
          <p:cNvPr id="10" name="Red BG">
            <a:extLst>
              <a:ext uri="{FF2B5EF4-FFF2-40B4-BE49-F238E27FC236}">
                <a16:creationId xmlns:a16="http://schemas.microsoft.com/office/drawing/2014/main" id="{2BDA30B8-88A3-44E9-67FB-3AD334608A61}"/>
              </a:ext>
            </a:extLst>
          </p:cNvPr>
          <p:cNvSpPr/>
          <p:nvPr/>
        </p:nvSpPr>
        <p:spPr>
          <a:xfrm>
            <a:off x="0" y="0"/>
            <a:ext cx="81121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SubTitle 1">
            <a:extLst>
              <a:ext uri="{FF2B5EF4-FFF2-40B4-BE49-F238E27FC236}">
                <a16:creationId xmlns:a16="http://schemas.microsoft.com/office/drawing/2014/main" id="{7290C9BC-1756-3BB1-5837-0899FCCC1A15}"/>
              </a:ext>
            </a:extLst>
          </p:cNvPr>
          <p:cNvSpPr>
            <a:spLocks noGrp="1"/>
          </p:cNvSpPr>
          <p:nvPr>
            <p:ph type="subTitle" sz="half" idx="10" hasCustomPrompt="1"/>
          </p:nvPr>
        </p:nvSpPr>
        <p:spPr>
          <a:xfrm>
            <a:off x="9048750" y="3212976"/>
            <a:ext cx="2519362" cy="1728000"/>
          </a:xfrm>
        </p:spPr>
        <p:txBody>
          <a:bodyPr anchor="b" anchorCtr="0">
            <a:normAutofit/>
          </a:bodyPr>
          <a:lstStyle>
            <a:lvl1pPr marL="0" indent="0">
              <a:buNone/>
              <a:defRPr sz="1200"/>
            </a:lvl1pPr>
            <a:lvl2pPr marL="0" indent="0">
              <a:buNone/>
              <a:defRPr sz="1000"/>
            </a:lvl2pPr>
            <a:lvl3pPr marL="0" indent="0">
              <a:buNone/>
              <a:defRPr sz="1000"/>
            </a:lvl3pPr>
            <a:lvl4pPr marL="0" indent="0">
              <a:buNone/>
              <a:defRPr sz="1000"/>
            </a:lvl4pPr>
            <a:lvl5pPr marL="0" indent="0">
              <a:buNone/>
              <a:defRPr sz="1000"/>
            </a:lvl5pPr>
            <a:lvl6pPr marL="0" indent="0">
              <a:buNone/>
              <a:defRPr sz="1000"/>
            </a:lvl6pPr>
            <a:lvl7pPr marL="0" indent="0">
              <a:buNone/>
              <a:defRPr sz="1000"/>
            </a:lvl7pPr>
            <a:lvl8pPr marL="0" indent="0">
              <a:buNone/>
              <a:defRPr sz="1000"/>
            </a:lvl8pPr>
            <a:lvl9pPr marL="0" indent="0">
              <a:buNone/>
              <a:defRPr sz="1000"/>
            </a:lvl9pPr>
          </a:lstStyle>
          <a:p>
            <a:pPr lvl="0"/>
            <a:r>
              <a:rPr lang="en-US"/>
              <a:t>Click to add caption…</a:t>
            </a:r>
          </a:p>
        </p:txBody>
      </p:sp>
      <p:sp>
        <p:nvSpPr>
          <p:cNvPr id="4" name="Picture Placeholder 1">
            <a:extLst>
              <a:ext uri="{FF2B5EF4-FFF2-40B4-BE49-F238E27FC236}">
                <a16:creationId xmlns:a16="http://schemas.microsoft.com/office/drawing/2014/main" id="{986B9E45-0ABE-F88D-2B48-80A197A0E37A}"/>
              </a:ext>
            </a:extLst>
          </p:cNvPr>
          <p:cNvSpPr>
            <a:spLocks noGrp="1"/>
          </p:cNvSpPr>
          <p:nvPr>
            <p:ph type="pic" idx="1" hasCustomPrompt="1"/>
          </p:nvPr>
        </p:nvSpPr>
        <p:spPr>
          <a:xfrm>
            <a:off x="623491" y="476250"/>
            <a:ext cx="8136333" cy="5905499"/>
          </a:xfrm>
        </p:spPr>
        <p:txBody>
          <a:bodyPr tIns="144000">
            <a:normAutofit/>
          </a:bodyPr>
          <a:lstStyle>
            <a:lvl1pPr marL="0" indent="0" algn="ctr">
              <a:buNone/>
              <a:defRPr sz="1600">
                <a:solidFill>
                  <a:schemeClr val="bg1"/>
                </a:solidFill>
              </a:defRPr>
            </a:lvl1pPr>
            <a:lvl2pPr marL="0" indent="0" algn="ctr">
              <a:buNone/>
              <a:defRPr sz="1600"/>
            </a:lvl2pPr>
            <a:lvl3pPr marL="0" indent="0" algn="ctr">
              <a:buNone/>
              <a:defRPr sz="1600"/>
            </a:lvl3pPr>
            <a:lvl4pPr marL="0" indent="0" algn="ctr">
              <a:buNone/>
              <a:defRPr sz="1600"/>
            </a:lvl4pPr>
            <a:lvl5pPr marL="0" indent="0" algn="ctr">
              <a:buNone/>
              <a:defRPr sz="1600"/>
            </a:lvl5pPr>
            <a:lvl6pPr marL="0" indent="0" algn="ctr">
              <a:buNone/>
              <a:defRPr sz="1600"/>
            </a:lvl6pPr>
            <a:lvl7pPr marL="0" indent="0" algn="ctr">
              <a:buNone/>
              <a:defRPr sz="1600"/>
            </a:lvl7pPr>
            <a:lvl8pPr marL="0" indent="0" algn="ctr">
              <a:buNone/>
              <a:defRPr sz="1600"/>
            </a:lvl8pPr>
            <a:lvl9pPr marL="0" indent="0" algn="ctr">
              <a:buNone/>
              <a:defRPr sz="1600"/>
            </a:lvl9pPr>
          </a:lstStyle>
          <a:p>
            <a:r>
              <a:rPr lang="en-US"/>
              <a:t>Click icon to </a:t>
            </a:r>
            <a:r>
              <a:rPr lang="en-US" noProof="0"/>
              <a:t>add</a:t>
            </a:r>
            <a:r>
              <a:rPr lang="en-US"/>
              <a:t> picture…</a:t>
            </a:r>
          </a:p>
        </p:txBody>
      </p:sp>
    </p:spTree>
    <p:extLst>
      <p:ext uri="{BB962C8B-B14F-4D97-AF65-F5344CB8AC3E}">
        <p14:creationId xmlns:p14="http://schemas.microsoft.com/office/powerpoint/2010/main" val="2925039967"/>
      </p:ext>
    </p:extLst>
  </p:cSld>
  <p:clrMapOvr>
    <a:masterClrMapping/>
  </p:clrMapOvr>
  <p:extLst>
    <p:ext uri="{DCECCB84-F9BA-43D5-87BE-67443E8EF086}">
      <p15:sldGuideLst xmlns:p15="http://schemas.microsoft.com/office/powerpoint/2012/main">
        <p15:guide id="1" orient="horz" pos="3113">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Dark Coffee)">
    <p:spTree>
      <p:nvGrpSpPr>
        <p:cNvPr id="1" name=""/>
        <p:cNvGrpSpPr/>
        <p:nvPr/>
      </p:nvGrpSpPr>
      <p:grpSpPr>
        <a:xfrm>
          <a:off x="0" y="0"/>
          <a:ext cx="0" cy="0"/>
          <a:chOff x="0" y="0"/>
          <a:chExt cx="0" cy="0"/>
        </a:xfrm>
      </p:grpSpPr>
      <p:sp>
        <p:nvSpPr>
          <p:cNvPr id="10" name="Red BG">
            <a:extLst>
              <a:ext uri="{FF2B5EF4-FFF2-40B4-BE49-F238E27FC236}">
                <a16:creationId xmlns:a16="http://schemas.microsoft.com/office/drawing/2014/main" id="{2BDA30B8-88A3-44E9-67FB-3AD334608A61}"/>
              </a:ext>
            </a:extLst>
          </p:cNvPr>
          <p:cNvSpPr/>
          <p:nvPr/>
        </p:nvSpPr>
        <p:spPr>
          <a:xfrm>
            <a:off x="0" y="0"/>
            <a:ext cx="8112125" cy="6858000"/>
          </a:xfrm>
          <a:prstGeom prst="rect">
            <a:avLst/>
          </a:prstGeom>
          <a:solidFill>
            <a:srgbClr val="2E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SubTitle 1">
            <a:extLst>
              <a:ext uri="{FF2B5EF4-FFF2-40B4-BE49-F238E27FC236}">
                <a16:creationId xmlns:a16="http://schemas.microsoft.com/office/drawing/2014/main" id="{7290C9BC-1756-3BB1-5837-0899FCCC1A15}"/>
              </a:ext>
            </a:extLst>
          </p:cNvPr>
          <p:cNvSpPr>
            <a:spLocks noGrp="1"/>
          </p:cNvSpPr>
          <p:nvPr>
            <p:ph type="subTitle" sz="half" idx="10" hasCustomPrompt="1"/>
          </p:nvPr>
        </p:nvSpPr>
        <p:spPr>
          <a:xfrm>
            <a:off x="9048750" y="3212976"/>
            <a:ext cx="2519362" cy="1728000"/>
          </a:xfrm>
        </p:spPr>
        <p:txBody>
          <a:bodyPr anchor="b" anchorCtr="0">
            <a:normAutofit/>
          </a:bodyPr>
          <a:lstStyle>
            <a:lvl1pPr marL="0" indent="0">
              <a:buNone/>
              <a:defRPr sz="1200"/>
            </a:lvl1pPr>
            <a:lvl2pPr marL="0" indent="0">
              <a:buNone/>
              <a:defRPr sz="1000"/>
            </a:lvl2pPr>
            <a:lvl3pPr marL="0" indent="0">
              <a:buNone/>
              <a:defRPr sz="1000"/>
            </a:lvl3pPr>
            <a:lvl4pPr marL="0" indent="0">
              <a:buNone/>
              <a:defRPr sz="1000"/>
            </a:lvl4pPr>
            <a:lvl5pPr marL="0" indent="0">
              <a:buNone/>
              <a:defRPr sz="1000"/>
            </a:lvl5pPr>
            <a:lvl6pPr marL="0" indent="0">
              <a:buNone/>
              <a:defRPr sz="1000"/>
            </a:lvl6pPr>
            <a:lvl7pPr marL="0" indent="0">
              <a:buNone/>
              <a:defRPr sz="1000"/>
            </a:lvl7pPr>
            <a:lvl8pPr marL="0" indent="0">
              <a:buNone/>
              <a:defRPr sz="1000"/>
            </a:lvl8pPr>
            <a:lvl9pPr marL="0" indent="0">
              <a:buNone/>
              <a:defRPr sz="1000"/>
            </a:lvl9pPr>
          </a:lstStyle>
          <a:p>
            <a:pPr lvl="0"/>
            <a:r>
              <a:rPr lang="en-US"/>
              <a:t>Click to add caption…</a:t>
            </a:r>
          </a:p>
        </p:txBody>
      </p:sp>
      <p:sp>
        <p:nvSpPr>
          <p:cNvPr id="4" name="Picture Placeholder 1">
            <a:extLst>
              <a:ext uri="{FF2B5EF4-FFF2-40B4-BE49-F238E27FC236}">
                <a16:creationId xmlns:a16="http://schemas.microsoft.com/office/drawing/2014/main" id="{986B9E45-0ABE-F88D-2B48-80A197A0E37A}"/>
              </a:ext>
            </a:extLst>
          </p:cNvPr>
          <p:cNvSpPr>
            <a:spLocks noGrp="1"/>
          </p:cNvSpPr>
          <p:nvPr>
            <p:ph type="pic" idx="1" hasCustomPrompt="1"/>
          </p:nvPr>
        </p:nvSpPr>
        <p:spPr>
          <a:xfrm>
            <a:off x="623491" y="476250"/>
            <a:ext cx="8136333" cy="5905499"/>
          </a:xfrm>
        </p:spPr>
        <p:txBody>
          <a:bodyPr tIns="144000">
            <a:normAutofit/>
          </a:bodyPr>
          <a:lstStyle>
            <a:lvl1pPr marL="0" indent="0" algn="ctr">
              <a:buNone/>
              <a:defRPr sz="1600">
                <a:solidFill>
                  <a:schemeClr val="bg1"/>
                </a:solidFill>
              </a:defRPr>
            </a:lvl1pPr>
            <a:lvl2pPr marL="0" indent="0" algn="ctr">
              <a:buNone/>
              <a:defRPr sz="1600"/>
            </a:lvl2pPr>
            <a:lvl3pPr marL="0" indent="0" algn="ctr">
              <a:buNone/>
              <a:defRPr sz="1600"/>
            </a:lvl3pPr>
            <a:lvl4pPr marL="0" indent="0" algn="ctr">
              <a:buNone/>
              <a:defRPr sz="1600"/>
            </a:lvl4pPr>
            <a:lvl5pPr marL="0" indent="0" algn="ctr">
              <a:buNone/>
              <a:defRPr sz="1600"/>
            </a:lvl5pPr>
            <a:lvl6pPr marL="0" indent="0" algn="ctr">
              <a:buNone/>
              <a:defRPr sz="1600"/>
            </a:lvl6pPr>
            <a:lvl7pPr marL="0" indent="0" algn="ctr">
              <a:buNone/>
              <a:defRPr sz="1600"/>
            </a:lvl7pPr>
            <a:lvl8pPr marL="0" indent="0" algn="ctr">
              <a:buNone/>
              <a:defRPr sz="1600"/>
            </a:lvl8pPr>
            <a:lvl9pPr marL="0" indent="0" algn="ctr">
              <a:buNone/>
              <a:defRPr sz="1600"/>
            </a:lvl9pPr>
          </a:lstStyle>
          <a:p>
            <a:r>
              <a:rPr lang="en-US" noProof="0"/>
              <a:t>Click icon to add picture…</a:t>
            </a:r>
          </a:p>
        </p:txBody>
      </p:sp>
    </p:spTree>
    <p:extLst>
      <p:ext uri="{BB962C8B-B14F-4D97-AF65-F5344CB8AC3E}">
        <p14:creationId xmlns:p14="http://schemas.microsoft.com/office/powerpoint/2010/main" val="2576667276"/>
      </p:ext>
    </p:extLst>
  </p:cSld>
  <p:clrMapOvr>
    <a:masterClrMapping/>
  </p:clrMapOvr>
  <p:extLst>
    <p:ext uri="{DCECCB84-F9BA-43D5-87BE-67443E8EF086}">
      <p15:sldGuideLst xmlns:p15="http://schemas.microsoft.com/office/powerpoint/2012/main">
        <p15:guide id="1" orient="horz" pos="311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Only Pictur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986B9E45-0ABE-F88D-2B48-80A197A0E37A}"/>
              </a:ext>
            </a:extLst>
          </p:cNvPr>
          <p:cNvSpPr>
            <a:spLocks noGrp="1"/>
          </p:cNvSpPr>
          <p:nvPr>
            <p:ph type="pic" idx="1" hasCustomPrompt="1"/>
          </p:nvPr>
        </p:nvSpPr>
        <p:spPr>
          <a:xfrm>
            <a:off x="0" y="0"/>
            <a:ext cx="12191999" cy="6858000"/>
          </a:xfrm>
        </p:spPr>
        <p:txBody>
          <a:bodyPr tIns="144000">
            <a:normAutofit/>
          </a:bodyPr>
          <a:lstStyle>
            <a:lvl1pPr marL="0" indent="0" algn="ctr">
              <a:buNone/>
              <a:defRPr sz="1600">
                <a:solidFill>
                  <a:schemeClr val="tx1"/>
                </a:solidFill>
              </a:defRPr>
            </a:lvl1pPr>
            <a:lvl2pPr marL="0" indent="0" algn="ctr">
              <a:buNone/>
              <a:defRPr sz="1600"/>
            </a:lvl2pPr>
            <a:lvl3pPr marL="0" indent="0" algn="ctr">
              <a:buNone/>
              <a:defRPr sz="1600"/>
            </a:lvl3pPr>
            <a:lvl4pPr marL="0" indent="0" algn="ctr">
              <a:buNone/>
              <a:defRPr sz="1600"/>
            </a:lvl4pPr>
            <a:lvl5pPr marL="0" indent="0" algn="ctr">
              <a:buNone/>
              <a:defRPr sz="1600"/>
            </a:lvl5pPr>
            <a:lvl6pPr marL="0" indent="0" algn="ctr">
              <a:buNone/>
              <a:defRPr sz="1600"/>
            </a:lvl6pPr>
            <a:lvl7pPr marL="0" indent="0" algn="ctr">
              <a:buNone/>
              <a:defRPr sz="1600"/>
            </a:lvl7pPr>
            <a:lvl8pPr marL="0" indent="0" algn="ctr">
              <a:buNone/>
              <a:defRPr sz="1600"/>
            </a:lvl8pPr>
            <a:lvl9pPr marL="0" indent="0" algn="ctr">
              <a:buNone/>
              <a:defRPr sz="1600"/>
            </a:lvl9pPr>
          </a:lstStyle>
          <a:p>
            <a:r>
              <a:rPr lang="en-US" noProof="0"/>
              <a:t>Click icon to add picture…</a:t>
            </a:r>
          </a:p>
        </p:txBody>
      </p:sp>
    </p:spTree>
    <p:extLst>
      <p:ext uri="{BB962C8B-B14F-4D97-AF65-F5344CB8AC3E}">
        <p14:creationId xmlns:p14="http://schemas.microsoft.com/office/powerpoint/2010/main" val="1994901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2 Picture with Caption">
    <p:spTree>
      <p:nvGrpSpPr>
        <p:cNvPr id="1" name=""/>
        <p:cNvGrpSpPr/>
        <p:nvPr/>
      </p:nvGrpSpPr>
      <p:grpSpPr>
        <a:xfrm>
          <a:off x="0" y="0"/>
          <a:ext cx="0" cy="0"/>
          <a:chOff x="0" y="0"/>
          <a:chExt cx="0" cy="0"/>
        </a:xfrm>
      </p:grpSpPr>
      <p:sp>
        <p:nvSpPr>
          <p:cNvPr id="10" name="Red BG">
            <a:extLst>
              <a:ext uri="{FF2B5EF4-FFF2-40B4-BE49-F238E27FC236}">
                <a16:creationId xmlns:a16="http://schemas.microsoft.com/office/drawing/2014/main" id="{2BDA30B8-88A3-44E9-67FB-3AD334608A61}"/>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SubTitle 1">
            <a:extLst>
              <a:ext uri="{FF2B5EF4-FFF2-40B4-BE49-F238E27FC236}">
                <a16:creationId xmlns:a16="http://schemas.microsoft.com/office/drawing/2014/main" id="{7290C9BC-1756-3BB1-5837-0899FCCC1A15}"/>
              </a:ext>
            </a:extLst>
          </p:cNvPr>
          <p:cNvSpPr>
            <a:spLocks noGrp="1"/>
          </p:cNvSpPr>
          <p:nvPr>
            <p:ph type="subTitle" sz="half" idx="10" hasCustomPrompt="1"/>
          </p:nvPr>
        </p:nvSpPr>
        <p:spPr>
          <a:xfrm>
            <a:off x="7032104" y="4581320"/>
            <a:ext cx="3095848" cy="719888"/>
          </a:xfrm>
        </p:spPr>
        <p:txBody>
          <a:bodyPr anchor="t" anchorCtr="0">
            <a:normAutofit/>
          </a:bodyPr>
          <a:lstStyle>
            <a:lvl1pPr marL="0" indent="0">
              <a:buNone/>
              <a:defRPr sz="12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vl6pPr marL="0" indent="0">
              <a:buNone/>
              <a:defRPr sz="1000"/>
            </a:lvl6pPr>
            <a:lvl7pPr marL="0" indent="0">
              <a:buNone/>
              <a:defRPr sz="1000"/>
            </a:lvl7pPr>
            <a:lvl8pPr marL="0" indent="0">
              <a:buNone/>
              <a:defRPr sz="1000"/>
            </a:lvl8pPr>
            <a:lvl9pPr marL="0" indent="0">
              <a:buNone/>
              <a:defRPr sz="1000"/>
            </a:lvl9pPr>
          </a:lstStyle>
          <a:p>
            <a:pPr lvl="0"/>
            <a:r>
              <a:rPr lang="en-US"/>
              <a:t>Click to add caption…</a:t>
            </a:r>
          </a:p>
        </p:txBody>
      </p:sp>
      <p:sp>
        <p:nvSpPr>
          <p:cNvPr id="4" name="Picture Placeholder 1">
            <a:extLst>
              <a:ext uri="{FF2B5EF4-FFF2-40B4-BE49-F238E27FC236}">
                <a16:creationId xmlns:a16="http://schemas.microsoft.com/office/drawing/2014/main" id="{986B9E45-0ABE-F88D-2B48-80A197A0E37A}"/>
              </a:ext>
            </a:extLst>
          </p:cNvPr>
          <p:cNvSpPr>
            <a:spLocks noGrp="1"/>
          </p:cNvSpPr>
          <p:nvPr>
            <p:ph type="pic" idx="1" hasCustomPrompt="1"/>
          </p:nvPr>
        </p:nvSpPr>
        <p:spPr>
          <a:xfrm>
            <a:off x="623491" y="476250"/>
            <a:ext cx="5328047" cy="5905499"/>
          </a:xfrm>
        </p:spPr>
        <p:txBody>
          <a:bodyPr tIns="144000">
            <a:normAutofit/>
          </a:bodyPr>
          <a:lstStyle>
            <a:lvl1pPr marL="0" indent="0" algn="ctr">
              <a:buNone/>
              <a:defRPr sz="1600">
                <a:solidFill>
                  <a:schemeClr val="bg1"/>
                </a:solidFill>
              </a:defRPr>
            </a:lvl1pPr>
            <a:lvl2pPr marL="0" indent="0" algn="ctr">
              <a:buNone/>
              <a:defRPr sz="1600"/>
            </a:lvl2pPr>
            <a:lvl3pPr marL="0" indent="0" algn="ctr">
              <a:buNone/>
              <a:defRPr sz="1600"/>
            </a:lvl3pPr>
            <a:lvl4pPr marL="0" indent="0" algn="ctr">
              <a:buNone/>
              <a:defRPr sz="1600"/>
            </a:lvl4pPr>
            <a:lvl5pPr marL="0" indent="0" algn="ctr">
              <a:buNone/>
              <a:defRPr sz="1600"/>
            </a:lvl5pPr>
            <a:lvl6pPr marL="0" indent="0" algn="ctr">
              <a:buNone/>
              <a:defRPr sz="1600"/>
            </a:lvl6pPr>
            <a:lvl7pPr marL="0" indent="0" algn="ctr">
              <a:buNone/>
              <a:defRPr sz="1600"/>
            </a:lvl7pPr>
            <a:lvl8pPr marL="0" indent="0" algn="ctr">
              <a:buNone/>
              <a:defRPr sz="1600"/>
            </a:lvl8pPr>
            <a:lvl9pPr marL="0" indent="0" algn="ctr">
              <a:buNone/>
              <a:defRPr sz="1600"/>
            </a:lvl9pPr>
          </a:lstStyle>
          <a:p>
            <a:r>
              <a:rPr lang="en-US" noProof="0"/>
              <a:t>Click icon to add picture…</a:t>
            </a:r>
          </a:p>
        </p:txBody>
      </p:sp>
      <p:sp>
        <p:nvSpPr>
          <p:cNvPr id="6" name="Picture Placeholder 5">
            <a:extLst>
              <a:ext uri="{FF2B5EF4-FFF2-40B4-BE49-F238E27FC236}">
                <a16:creationId xmlns:a16="http://schemas.microsoft.com/office/drawing/2014/main" id="{DCA39DDD-0B41-D325-98E9-195B4BC7D83B}"/>
              </a:ext>
            </a:extLst>
          </p:cNvPr>
          <p:cNvSpPr>
            <a:spLocks noGrp="1"/>
          </p:cNvSpPr>
          <p:nvPr>
            <p:ph type="pic" sz="quarter" idx="11" hasCustomPrompt="1"/>
          </p:nvPr>
        </p:nvSpPr>
        <p:spPr>
          <a:xfrm>
            <a:off x="7032584" y="1699692"/>
            <a:ext cx="3887952" cy="2664000"/>
          </a:xfrm>
        </p:spPr>
        <p:txBody>
          <a:bodyPr tIns="144000"/>
          <a:lstStyle>
            <a:lvl1pPr algn="ctr">
              <a:defRPr sz="1600">
                <a:solidFill>
                  <a:schemeClr val="bg1"/>
                </a:solidFill>
              </a:defRPr>
            </a:lvl1pPr>
          </a:lstStyle>
          <a:p>
            <a:r>
              <a:rPr lang="en-US" noProof="0"/>
              <a:t>Click icon to add picture…</a:t>
            </a:r>
          </a:p>
        </p:txBody>
      </p:sp>
      <p:pic>
        <p:nvPicPr>
          <p:cNvPr id="2" name="Graphic 1">
            <a:extLst>
              <a:ext uri="{FF2B5EF4-FFF2-40B4-BE49-F238E27FC236}">
                <a16:creationId xmlns:a16="http://schemas.microsoft.com/office/drawing/2014/main" id="{27D17E93-3FEB-8599-0FBC-839DD2AB15C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34608" y="6291344"/>
            <a:ext cx="234000" cy="234000"/>
          </a:xfrm>
          <a:prstGeom prst="rect">
            <a:avLst/>
          </a:prstGeom>
        </p:spPr>
      </p:pic>
    </p:spTree>
    <p:extLst>
      <p:ext uri="{BB962C8B-B14F-4D97-AF65-F5344CB8AC3E}">
        <p14:creationId xmlns:p14="http://schemas.microsoft.com/office/powerpoint/2010/main" val="1450371325"/>
      </p:ext>
    </p:extLst>
  </p:cSld>
  <p:clrMapOvr>
    <a:masterClrMapping/>
  </p:clrMapOvr>
  <p:extLst>
    <p:ext uri="{DCECCB84-F9BA-43D5-87BE-67443E8EF086}">
      <p15:sldGuideLst xmlns:p15="http://schemas.microsoft.com/office/powerpoint/2012/main">
        <p15:guide id="1" pos="4430">
          <p15:clr>
            <a:srgbClr val="FBAE40"/>
          </p15:clr>
        </p15:guide>
        <p15:guide id="2" orient="horz" pos="288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gt;&gt;&gt;">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0375B7-641C-B59A-5EA7-F503BDAAAE01}"/>
              </a:ext>
            </a:extLst>
          </p:cNvPr>
          <p:cNvSpPr txBox="1"/>
          <p:nvPr/>
        </p:nvSpPr>
        <p:spPr>
          <a:xfrm>
            <a:off x="623888" y="476250"/>
            <a:ext cx="10944225" cy="5905500"/>
          </a:xfrm>
          <a:prstGeom prst="rect">
            <a:avLst/>
          </a:prstGeom>
          <a:noFill/>
        </p:spPr>
        <p:txBody>
          <a:bodyPr wrap="square" rtlCol="0" anchor="ctr" anchorCtr="0">
            <a:noAutofit/>
          </a:bodyPr>
          <a:lstStyle/>
          <a:p>
            <a:pPr algn="ctr"/>
            <a:r>
              <a:rPr lang="en-US" sz="9600" b="1">
                <a:solidFill>
                  <a:schemeClr val="accent1"/>
                </a:solidFill>
              </a:rPr>
              <a:t>Extra Layouts</a:t>
            </a:r>
          </a:p>
          <a:p>
            <a:pPr algn="ctr"/>
            <a:r>
              <a:rPr lang="en-US" sz="9600"/>
              <a:t>&gt;&gt;&gt;</a:t>
            </a:r>
          </a:p>
        </p:txBody>
      </p:sp>
    </p:spTree>
    <p:extLst>
      <p:ext uri="{BB962C8B-B14F-4D97-AF65-F5344CB8AC3E}">
        <p14:creationId xmlns:p14="http://schemas.microsoft.com/office/powerpoint/2010/main" val="3154930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Content with Box Bottom">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A170B84-8B72-6EA1-B85B-57C8AAA03221}"/>
              </a:ext>
            </a:extLst>
          </p:cNvPr>
          <p:cNvSpPr/>
          <p:nvPr/>
        </p:nvSpPr>
        <p:spPr>
          <a:xfrm>
            <a:off x="623392" y="3429000"/>
            <a:ext cx="11563250" cy="3429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
            <a:extLst>
              <a:ext uri="{FF2B5EF4-FFF2-40B4-BE49-F238E27FC236}">
                <a16:creationId xmlns:a16="http://schemas.microsoft.com/office/drawing/2014/main" id="{C8DBBA5B-207C-F1D2-A5B6-AD7CA8AB540A}"/>
              </a:ext>
            </a:extLst>
          </p:cNvPr>
          <p:cNvSpPr>
            <a:spLocks noGrp="1"/>
          </p:cNvSpPr>
          <p:nvPr>
            <p:ph type="body" sz="quarter" idx="1" hasCustomPrompt="1"/>
          </p:nvPr>
        </p:nvSpPr>
        <p:spPr>
          <a:xfrm>
            <a:off x="623392" y="1844824"/>
            <a:ext cx="10944721" cy="864096"/>
          </a:xfrm>
        </p:spPr>
        <p:txBody>
          <a:bodyPr anchor="t" anchorCtr="0">
            <a:noAutofit/>
          </a:bodyPr>
          <a:lstStyle>
            <a:lvl1pPr marL="0" indent="0">
              <a:spcAft>
                <a:spcPts val="0"/>
              </a:spcAft>
              <a:buNone/>
              <a:defRPr sz="1800"/>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a:t>Click to add text…</a:t>
            </a:r>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1199456" y="3716338"/>
            <a:ext cx="10369152" cy="2664990"/>
          </a:xfrm>
        </p:spPr>
        <p:txBody>
          <a:bodyPr>
            <a:norm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p:txBody>
          <a:bodyPr/>
          <a:lstStyle>
            <a:lvl1pPr>
              <a:defRPr/>
            </a:lvl1pPr>
          </a:lstStyle>
          <a:p>
            <a:r>
              <a:rPr lang="en-US" noProof="0"/>
              <a:t>Click to add title…</a:t>
            </a:r>
          </a:p>
        </p:txBody>
      </p:sp>
      <p:sp>
        <p:nvSpPr>
          <p:cNvPr id="5" name="SubTitle">
            <a:extLst>
              <a:ext uri="{FF2B5EF4-FFF2-40B4-BE49-F238E27FC236}">
                <a16:creationId xmlns:a16="http://schemas.microsoft.com/office/drawing/2014/main" id="{5D303425-B17F-7478-B61A-4EEC481F0BF7}"/>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296096414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ontent with Picture Righ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4"/>
            <a:ext cx="5618062" cy="3889226"/>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a:xfrm>
            <a:off x="623393" y="476671"/>
            <a:ext cx="5618112" cy="1223541"/>
          </a:xfrm>
        </p:spPr>
        <p:txBody>
          <a:bodyPr/>
          <a:lstStyle>
            <a:lvl1pPr>
              <a:defRPr/>
            </a:lvl1pPr>
          </a:lstStyle>
          <a:p>
            <a:r>
              <a:rPr lang="en-US" noProof="0"/>
              <a:t>Click to add title…</a:t>
            </a:r>
          </a:p>
        </p:txBody>
      </p:sp>
      <p:sp>
        <p:nvSpPr>
          <p:cNvPr id="9" name="Footer Placeholder 8">
            <a:extLst>
              <a:ext uri="{FF2B5EF4-FFF2-40B4-BE49-F238E27FC236}">
                <a16:creationId xmlns:a16="http://schemas.microsoft.com/office/drawing/2014/main" id="{D8F249F8-D476-4C33-2BE7-DDA01A8981DA}"/>
              </a:ext>
            </a:extLst>
          </p:cNvPr>
          <p:cNvSpPr>
            <a:spLocks noGrp="1"/>
          </p:cNvSpPr>
          <p:nvPr>
            <p:ph type="ftr" sz="quarter" idx="16"/>
          </p:nvPr>
        </p:nvSpPr>
        <p:spPr/>
        <p:txBody>
          <a:bodyPr/>
          <a:lstStyle/>
          <a:p>
            <a:endParaRPr lang="de-CH"/>
          </a:p>
        </p:txBody>
      </p:sp>
      <p:sp>
        <p:nvSpPr>
          <p:cNvPr id="10" name="Slide Number Placeholder 9">
            <a:extLst>
              <a:ext uri="{FF2B5EF4-FFF2-40B4-BE49-F238E27FC236}">
                <a16:creationId xmlns:a16="http://schemas.microsoft.com/office/drawing/2014/main" id="{5472FFD6-B9E6-062A-047D-A9E536D56461}"/>
              </a:ext>
            </a:extLst>
          </p:cNvPr>
          <p:cNvSpPr>
            <a:spLocks noGrp="1"/>
          </p:cNvSpPr>
          <p:nvPr>
            <p:ph type="sldNum" sz="quarter" idx="17"/>
          </p:nvPr>
        </p:nvSpPr>
        <p:spPr/>
        <p:txBody>
          <a:bodyPr/>
          <a:lstStyle/>
          <a:p>
            <a:fld id="{CBD4A10C-167B-475A-A16B-88FF315EF8CB}" type="slidenum">
              <a:rPr lang="de-CH" smtClean="0"/>
              <a:t>‹Nr.›</a:t>
            </a:fld>
            <a:endParaRPr lang="de-CH"/>
          </a:p>
        </p:txBody>
      </p:sp>
      <p:sp>
        <p:nvSpPr>
          <p:cNvPr id="6" name="Picture Placeholder 5">
            <a:extLst>
              <a:ext uri="{FF2B5EF4-FFF2-40B4-BE49-F238E27FC236}">
                <a16:creationId xmlns:a16="http://schemas.microsoft.com/office/drawing/2014/main" id="{EB3ED5EB-6998-591B-4182-BC38241D270C}"/>
              </a:ext>
            </a:extLst>
          </p:cNvPr>
          <p:cNvSpPr>
            <a:spLocks noGrp="1"/>
          </p:cNvSpPr>
          <p:nvPr>
            <p:ph type="pic" sz="quarter" idx="18" hasCustomPrompt="1"/>
          </p:nvPr>
        </p:nvSpPr>
        <p:spPr>
          <a:xfrm>
            <a:off x="6527800" y="0"/>
            <a:ext cx="5664200" cy="3429000"/>
          </a:xfrm>
        </p:spPr>
        <p:txBody>
          <a:bodyPr tIns="144000"/>
          <a:lstStyle>
            <a:lvl1pPr marL="0" indent="0" algn="ctr">
              <a:buNone/>
              <a:defRPr sz="1200"/>
            </a:lvl1pPr>
          </a:lstStyle>
          <a:p>
            <a:r>
              <a:rPr lang="en-US" noProof="0"/>
              <a:t>Click icon to add picture…</a:t>
            </a:r>
          </a:p>
        </p:txBody>
      </p:sp>
      <p:sp>
        <p:nvSpPr>
          <p:cNvPr id="12" name="Picture Placeholder 11">
            <a:extLst>
              <a:ext uri="{FF2B5EF4-FFF2-40B4-BE49-F238E27FC236}">
                <a16:creationId xmlns:a16="http://schemas.microsoft.com/office/drawing/2014/main" id="{A982FAE3-D265-ED30-5C98-B2E1CC498249}"/>
              </a:ext>
            </a:extLst>
          </p:cNvPr>
          <p:cNvSpPr>
            <a:spLocks noGrp="1"/>
          </p:cNvSpPr>
          <p:nvPr>
            <p:ph type="pic" sz="quarter" idx="19" hasCustomPrompt="1"/>
          </p:nvPr>
        </p:nvSpPr>
        <p:spPr>
          <a:xfrm>
            <a:off x="6527800" y="3429000"/>
            <a:ext cx="5664200" cy="3429000"/>
          </a:xfrm>
        </p:spPr>
        <p:txBody>
          <a:bodyPr tIns="144000"/>
          <a:lstStyle>
            <a:lvl1pPr marL="0" indent="0" algn="ctr">
              <a:buNone/>
              <a:defRPr sz="1200"/>
            </a:lvl1pPr>
          </a:lstStyle>
          <a:p>
            <a:r>
              <a:rPr lang="en-US" noProof="0"/>
              <a:t>Click icon to add picture…</a:t>
            </a:r>
          </a:p>
        </p:txBody>
      </p:sp>
    </p:spTree>
    <p:extLst>
      <p:ext uri="{BB962C8B-B14F-4D97-AF65-F5344CB8AC3E}">
        <p14:creationId xmlns:p14="http://schemas.microsoft.com/office/powerpoint/2010/main" val="613686826"/>
      </p:ext>
    </p:extLst>
  </p:cSld>
  <p:clrMapOvr>
    <a:masterClrMapping/>
  </p:clrMapOvr>
  <p:extLst>
    <p:ext uri="{DCECCB84-F9BA-43D5-87BE-67443E8EF086}">
      <p15:sldGuideLst xmlns:p15="http://schemas.microsoft.com/office/powerpoint/2012/main">
        <p15:guide id="1" pos="4112">
          <p15:clr>
            <a:srgbClr val="FBAE40"/>
          </p15:clr>
        </p15:guide>
        <p15:guide id="2"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ontent with Chart R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FE969B-487B-81C5-2874-4B98583A5FA6}"/>
              </a:ext>
            </a:extLst>
          </p:cNvPr>
          <p:cNvSpPr/>
          <p:nvPr/>
        </p:nvSpPr>
        <p:spPr>
          <a:xfrm>
            <a:off x="6527800" y="260648"/>
            <a:ext cx="5328840" cy="63367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4"/>
            <a:ext cx="5618062" cy="3889226"/>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a:xfrm>
            <a:off x="623393" y="476671"/>
            <a:ext cx="5618112" cy="1223541"/>
          </a:xfrm>
        </p:spPr>
        <p:txBody>
          <a:bodyPr/>
          <a:lstStyle>
            <a:lvl1pPr>
              <a:defRPr/>
            </a:lvl1pPr>
          </a:lstStyle>
          <a:p>
            <a:r>
              <a:rPr lang="en-US" noProof="0"/>
              <a:t>Click to add title…</a:t>
            </a:r>
          </a:p>
        </p:txBody>
      </p:sp>
      <p:sp>
        <p:nvSpPr>
          <p:cNvPr id="17" name="Chart Placeholder 16">
            <a:extLst>
              <a:ext uri="{FF2B5EF4-FFF2-40B4-BE49-F238E27FC236}">
                <a16:creationId xmlns:a16="http://schemas.microsoft.com/office/drawing/2014/main" id="{03CFDFCF-4EE9-F28F-AEE4-8BEC6F60C612}"/>
              </a:ext>
            </a:extLst>
          </p:cNvPr>
          <p:cNvSpPr>
            <a:spLocks noGrp="1"/>
          </p:cNvSpPr>
          <p:nvPr>
            <p:ph type="chart" sz="quarter" idx="13" hasCustomPrompt="1"/>
          </p:nvPr>
        </p:nvSpPr>
        <p:spPr>
          <a:xfrm>
            <a:off x="6816725" y="548680"/>
            <a:ext cx="4751636" cy="5733059"/>
          </a:xfrm>
        </p:spPr>
        <p:txBody>
          <a:bodyPr tIns="144000"/>
          <a:lstStyle>
            <a:lvl1pPr marL="0" indent="0" algn="ctr">
              <a:buNone/>
              <a:defRPr sz="1200">
                <a:solidFill>
                  <a:schemeClr val="tx1"/>
                </a:solidFill>
              </a:defRPr>
            </a:lvl1pPr>
          </a:lstStyle>
          <a:p>
            <a:r>
              <a:rPr lang="en-US" noProof="0"/>
              <a:t>Click icon to add chart…</a:t>
            </a:r>
          </a:p>
        </p:txBody>
      </p:sp>
      <p:sp>
        <p:nvSpPr>
          <p:cNvPr id="9" name="Footer Placeholder 8">
            <a:extLst>
              <a:ext uri="{FF2B5EF4-FFF2-40B4-BE49-F238E27FC236}">
                <a16:creationId xmlns:a16="http://schemas.microsoft.com/office/drawing/2014/main" id="{D8F249F8-D476-4C33-2BE7-DDA01A8981DA}"/>
              </a:ext>
            </a:extLst>
          </p:cNvPr>
          <p:cNvSpPr>
            <a:spLocks noGrp="1"/>
          </p:cNvSpPr>
          <p:nvPr>
            <p:ph type="ftr" sz="quarter" idx="16"/>
          </p:nvPr>
        </p:nvSpPr>
        <p:spPr/>
        <p:txBody>
          <a:bodyPr/>
          <a:lstStyle/>
          <a:p>
            <a:endParaRPr lang="de-CH"/>
          </a:p>
        </p:txBody>
      </p:sp>
      <p:sp>
        <p:nvSpPr>
          <p:cNvPr id="10" name="Slide Number Placeholder 9">
            <a:extLst>
              <a:ext uri="{FF2B5EF4-FFF2-40B4-BE49-F238E27FC236}">
                <a16:creationId xmlns:a16="http://schemas.microsoft.com/office/drawing/2014/main" id="{5472FFD6-B9E6-062A-047D-A9E536D56461}"/>
              </a:ext>
            </a:extLst>
          </p:cNvPr>
          <p:cNvSpPr>
            <a:spLocks noGrp="1"/>
          </p:cNvSpPr>
          <p:nvPr>
            <p:ph type="sldNum" sz="quarter" idx="17"/>
          </p:nvPr>
        </p:nvSpPr>
        <p:spPr/>
        <p:txBody>
          <a:bodyPr/>
          <a:lstStyle/>
          <a:p>
            <a:fld id="{CBD4A10C-167B-475A-A16B-88FF315EF8CB}" type="slidenum">
              <a:rPr lang="de-CH" smtClean="0"/>
              <a:t>‹Nr.›</a:t>
            </a:fld>
            <a:endParaRPr lang="de-CH"/>
          </a:p>
        </p:txBody>
      </p:sp>
    </p:spTree>
    <p:extLst>
      <p:ext uri="{BB962C8B-B14F-4D97-AF65-F5344CB8AC3E}">
        <p14:creationId xmlns:p14="http://schemas.microsoft.com/office/powerpoint/2010/main" val="1441424870"/>
      </p:ext>
    </p:extLst>
  </p:cSld>
  <p:clrMapOvr>
    <a:masterClrMapping/>
  </p:clrMapOvr>
  <p:extLst>
    <p:ext uri="{DCECCB84-F9BA-43D5-87BE-67443E8EF086}">
      <p15:sldGuideLst xmlns:p15="http://schemas.microsoft.com/office/powerpoint/2012/main">
        <p15:guide id="1" pos="4294">
          <p15:clr>
            <a:srgbClr val="FBAE40"/>
          </p15:clr>
        </p15:guide>
        <p15:guide id="2" pos="579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tent with 2 Charts R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FE969B-487B-81C5-2874-4B98583A5FA6}"/>
              </a:ext>
            </a:extLst>
          </p:cNvPr>
          <p:cNvSpPr/>
          <p:nvPr/>
        </p:nvSpPr>
        <p:spPr>
          <a:xfrm>
            <a:off x="6527800" y="0"/>
            <a:ext cx="5664200" cy="3429000"/>
          </a:xfrm>
          <a:prstGeom prst="rect">
            <a:avLst/>
          </a:prstGeom>
          <a:solidFill>
            <a:srgbClr val="F0E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5DFA8A-3D25-C0F6-DBC7-185E62F73BAB}"/>
              </a:ext>
            </a:extLst>
          </p:cNvPr>
          <p:cNvSpPr/>
          <p:nvPr/>
        </p:nvSpPr>
        <p:spPr>
          <a:xfrm>
            <a:off x="6527800" y="3429001"/>
            <a:ext cx="5664200"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4"/>
            <a:ext cx="5618062" cy="3889226"/>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a:xfrm>
            <a:off x="623393" y="476671"/>
            <a:ext cx="5618112" cy="1223541"/>
          </a:xfrm>
        </p:spPr>
        <p:txBody>
          <a:bodyPr/>
          <a:lstStyle>
            <a:lvl1pPr>
              <a:defRPr/>
            </a:lvl1pPr>
          </a:lstStyle>
          <a:p>
            <a:r>
              <a:rPr lang="en-US"/>
              <a:t>Click to add title…</a:t>
            </a:r>
          </a:p>
        </p:txBody>
      </p:sp>
      <p:sp>
        <p:nvSpPr>
          <p:cNvPr id="17" name="Chart Placeholder 16">
            <a:extLst>
              <a:ext uri="{FF2B5EF4-FFF2-40B4-BE49-F238E27FC236}">
                <a16:creationId xmlns:a16="http://schemas.microsoft.com/office/drawing/2014/main" id="{03CFDFCF-4EE9-F28F-AEE4-8BEC6F60C612}"/>
              </a:ext>
            </a:extLst>
          </p:cNvPr>
          <p:cNvSpPr>
            <a:spLocks noGrp="1"/>
          </p:cNvSpPr>
          <p:nvPr>
            <p:ph type="chart" sz="quarter" idx="13" hasCustomPrompt="1"/>
          </p:nvPr>
        </p:nvSpPr>
        <p:spPr>
          <a:xfrm>
            <a:off x="7176608" y="476251"/>
            <a:ext cx="4392000" cy="2565326"/>
          </a:xfrm>
        </p:spPr>
        <p:txBody>
          <a:bodyPr tIns="144000"/>
          <a:lstStyle>
            <a:lvl1pPr marL="0" indent="0" algn="ctr">
              <a:buNone/>
              <a:defRPr sz="1200"/>
            </a:lvl1pPr>
          </a:lstStyle>
          <a:p>
            <a:r>
              <a:rPr lang="en-US" noProof="0"/>
              <a:t>Click icon to add chart…</a:t>
            </a:r>
          </a:p>
        </p:txBody>
      </p:sp>
      <p:sp>
        <p:nvSpPr>
          <p:cNvPr id="18" name="Chart Placeholder 16">
            <a:extLst>
              <a:ext uri="{FF2B5EF4-FFF2-40B4-BE49-F238E27FC236}">
                <a16:creationId xmlns:a16="http://schemas.microsoft.com/office/drawing/2014/main" id="{36C4C94D-BA00-5580-BBFF-7677FD7CB1A1}"/>
              </a:ext>
            </a:extLst>
          </p:cNvPr>
          <p:cNvSpPr>
            <a:spLocks noGrp="1"/>
          </p:cNvSpPr>
          <p:nvPr>
            <p:ph type="chart" sz="quarter" idx="14" hasCustomPrompt="1"/>
          </p:nvPr>
        </p:nvSpPr>
        <p:spPr>
          <a:xfrm>
            <a:off x="7169165" y="3816003"/>
            <a:ext cx="4392000" cy="2565326"/>
          </a:xfrm>
        </p:spPr>
        <p:txBody>
          <a:bodyPr tIns="144000"/>
          <a:lstStyle>
            <a:lvl1pPr marL="0" indent="0" algn="ctr">
              <a:buNone/>
              <a:defRPr sz="1200">
                <a:solidFill>
                  <a:schemeClr val="tx1"/>
                </a:solidFill>
              </a:defRPr>
            </a:lvl1pPr>
          </a:lstStyle>
          <a:p>
            <a:r>
              <a:rPr lang="en-US" noProof="0"/>
              <a:t>Click icon to add chart…</a:t>
            </a:r>
          </a:p>
        </p:txBody>
      </p:sp>
      <p:sp>
        <p:nvSpPr>
          <p:cNvPr id="9" name="Footer Placeholder 8">
            <a:extLst>
              <a:ext uri="{FF2B5EF4-FFF2-40B4-BE49-F238E27FC236}">
                <a16:creationId xmlns:a16="http://schemas.microsoft.com/office/drawing/2014/main" id="{D8F249F8-D476-4C33-2BE7-DDA01A8981DA}"/>
              </a:ext>
            </a:extLst>
          </p:cNvPr>
          <p:cNvSpPr>
            <a:spLocks noGrp="1"/>
          </p:cNvSpPr>
          <p:nvPr>
            <p:ph type="ftr" sz="quarter" idx="16"/>
          </p:nvPr>
        </p:nvSpPr>
        <p:spPr/>
        <p:txBody>
          <a:bodyPr/>
          <a:lstStyle/>
          <a:p>
            <a:endParaRPr lang="de-CH"/>
          </a:p>
        </p:txBody>
      </p:sp>
      <p:sp>
        <p:nvSpPr>
          <p:cNvPr id="10" name="Slide Number Placeholder 9">
            <a:extLst>
              <a:ext uri="{FF2B5EF4-FFF2-40B4-BE49-F238E27FC236}">
                <a16:creationId xmlns:a16="http://schemas.microsoft.com/office/drawing/2014/main" id="{5472FFD6-B9E6-062A-047D-A9E536D56461}"/>
              </a:ext>
            </a:extLst>
          </p:cNvPr>
          <p:cNvSpPr>
            <a:spLocks noGrp="1"/>
          </p:cNvSpPr>
          <p:nvPr>
            <p:ph type="sldNum" sz="quarter" idx="17"/>
          </p:nvPr>
        </p:nvSpPr>
        <p:spPr/>
        <p:txBody>
          <a:bodyPr/>
          <a:lstStyle/>
          <a:p>
            <a:fld id="{CBD4A10C-167B-475A-A16B-88FF315EF8CB}" type="slidenum">
              <a:rPr lang="de-CH" smtClean="0"/>
              <a:t>‹Nr.›</a:t>
            </a:fld>
            <a:endParaRPr lang="de-CH"/>
          </a:p>
        </p:txBody>
      </p:sp>
    </p:spTree>
    <p:extLst>
      <p:ext uri="{BB962C8B-B14F-4D97-AF65-F5344CB8AC3E}">
        <p14:creationId xmlns:p14="http://schemas.microsoft.com/office/powerpoint/2010/main" val="1988910808"/>
      </p:ext>
    </p:extLst>
  </p:cSld>
  <p:clrMapOvr>
    <a:masterClrMapping/>
  </p:clrMapOvr>
  <p:extLst>
    <p:ext uri="{DCECCB84-F9BA-43D5-87BE-67443E8EF086}">
      <p15:sldGuideLst xmlns:p15="http://schemas.microsoft.com/office/powerpoint/2012/main">
        <p15:guide id="3" pos="5904">
          <p15:clr>
            <a:srgbClr val="FBAE40"/>
          </p15:clr>
        </p15:guide>
        <p15:guide id="4" pos="45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tent with 3 Charts Righ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2B58033-FBFF-B328-1AEA-F841B2038390}"/>
              </a:ext>
            </a:extLst>
          </p:cNvPr>
          <p:cNvSpPr/>
          <p:nvPr/>
        </p:nvSpPr>
        <p:spPr>
          <a:xfrm>
            <a:off x="9336088" y="0"/>
            <a:ext cx="2855912" cy="3429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FE969B-487B-81C5-2874-4B98583A5FA6}"/>
              </a:ext>
            </a:extLst>
          </p:cNvPr>
          <p:cNvSpPr/>
          <p:nvPr/>
        </p:nvSpPr>
        <p:spPr>
          <a:xfrm>
            <a:off x="6527800" y="0"/>
            <a:ext cx="2808288" cy="3429000"/>
          </a:xfrm>
          <a:prstGeom prst="rect">
            <a:avLst/>
          </a:prstGeom>
          <a:solidFill>
            <a:srgbClr val="F0E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5DFA8A-3D25-C0F6-DBC7-185E62F73BAB}"/>
              </a:ext>
            </a:extLst>
          </p:cNvPr>
          <p:cNvSpPr/>
          <p:nvPr/>
        </p:nvSpPr>
        <p:spPr>
          <a:xfrm>
            <a:off x="6527800" y="3429001"/>
            <a:ext cx="5664200"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4"/>
            <a:ext cx="5618062" cy="3889226"/>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a:xfrm>
            <a:off x="623393" y="476671"/>
            <a:ext cx="5618112" cy="1223541"/>
          </a:xfrm>
        </p:spPr>
        <p:txBody>
          <a:bodyPr/>
          <a:lstStyle>
            <a:lvl1pPr>
              <a:defRPr/>
            </a:lvl1pPr>
          </a:lstStyle>
          <a:p>
            <a:r>
              <a:rPr lang="en-US" noProof="0"/>
              <a:t>Click to add title…</a:t>
            </a:r>
          </a:p>
        </p:txBody>
      </p:sp>
      <p:sp>
        <p:nvSpPr>
          <p:cNvPr id="17" name="Chart Placeholder 16">
            <a:extLst>
              <a:ext uri="{FF2B5EF4-FFF2-40B4-BE49-F238E27FC236}">
                <a16:creationId xmlns:a16="http://schemas.microsoft.com/office/drawing/2014/main" id="{03CFDFCF-4EE9-F28F-AEE4-8BEC6F60C612}"/>
              </a:ext>
            </a:extLst>
          </p:cNvPr>
          <p:cNvSpPr>
            <a:spLocks noGrp="1"/>
          </p:cNvSpPr>
          <p:nvPr>
            <p:ph type="chart" sz="quarter" idx="13" hasCustomPrompt="1"/>
          </p:nvPr>
        </p:nvSpPr>
        <p:spPr>
          <a:xfrm>
            <a:off x="6816344" y="476672"/>
            <a:ext cx="2304000" cy="2664296"/>
          </a:xfrm>
        </p:spPr>
        <p:txBody>
          <a:bodyPr tIns="144000"/>
          <a:lstStyle>
            <a:lvl1pPr marL="0" indent="0" algn="ctr">
              <a:buNone/>
              <a:defRPr sz="1200"/>
            </a:lvl1pPr>
          </a:lstStyle>
          <a:p>
            <a:r>
              <a:rPr lang="en-US" noProof="0"/>
              <a:t>Click icon to add chart…</a:t>
            </a:r>
          </a:p>
        </p:txBody>
      </p:sp>
      <p:sp>
        <p:nvSpPr>
          <p:cNvPr id="18" name="Chart Placeholder 16">
            <a:extLst>
              <a:ext uri="{FF2B5EF4-FFF2-40B4-BE49-F238E27FC236}">
                <a16:creationId xmlns:a16="http://schemas.microsoft.com/office/drawing/2014/main" id="{36C4C94D-BA00-5580-BBFF-7677FD7CB1A1}"/>
              </a:ext>
            </a:extLst>
          </p:cNvPr>
          <p:cNvSpPr>
            <a:spLocks noGrp="1"/>
          </p:cNvSpPr>
          <p:nvPr>
            <p:ph type="chart" sz="quarter" idx="14" hasCustomPrompt="1"/>
          </p:nvPr>
        </p:nvSpPr>
        <p:spPr>
          <a:xfrm>
            <a:off x="6816608" y="3814528"/>
            <a:ext cx="4752000" cy="2566800"/>
          </a:xfrm>
        </p:spPr>
        <p:txBody>
          <a:bodyPr tIns="144000"/>
          <a:lstStyle>
            <a:lvl1pPr marL="0" indent="0" algn="ctr">
              <a:buNone/>
              <a:defRPr sz="1200">
                <a:solidFill>
                  <a:schemeClr val="tx1"/>
                </a:solidFill>
              </a:defRPr>
            </a:lvl1pPr>
          </a:lstStyle>
          <a:p>
            <a:r>
              <a:rPr lang="en-US" noProof="0"/>
              <a:t>Click icon to add chart…</a:t>
            </a:r>
          </a:p>
        </p:txBody>
      </p:sp>
      <p:sp>
        <p:nvSpPr>
          <p:cNvPr id="9" name="Footer Placeholder 8">
            <a:extLst>
              <a:ext uri="{FF2B5EF4-FFF2-40B4-BE49-F238E27FC236}">
                <a16:creationId xmlns:a16="http://schemas.microsoft.com/office/drawing/2014/main" id="{D8F249F8-D476-4C33-2BE7-DDA01A8981DA}"/>
              </a:ext>
            </a:extLst>
          </p:cNvPr>
          <p:cNvSpPr>
            <a:spLocks noGrp="1"/>
          </p:cNvSpPr>
          <p:nvPr>
            <p:ph type="ftr" sz="quarter" idx="16"/>
          </p:nvPr>
        </p:nvSpPr>
        <p:spPr/>
        <p:txBody>
          <a:bodyPr/>
          <a:lstStyle/>
          <a:p>
            <a:endParaRPr lang="de-CH"/>
          </a:p>
        </p:txBody>
      </p:sp>
      <p:sp>
        <p:nvSpPr>
          <p:cNvPr id="10" name="Slide Number Placeholder 9">
            <a:extLst>
              <a:ext uri="{FF2B5EF4-FFF2-40B4-BE49-F238E27FC236}">
                <a16:creationId xmlns:a16="http://schemas.microsoft.com/office/drawing/2014/main" id="{5472FFD6-B9E6-062A-047D-A9E536D56461}"/>
              </a:ext>
            </a:extLst>
          </p:cNvPr>
          <p:cNvSpPr>
            <a:spLocks noGrp="1"/>
          </p:cNvSpPr>
          <p:nvPr>
            <p:ph type="sldNum" sz="quarter" idx="17"/>
          </p:nvPr>
        </p:nvSpPr>
        <p:spPr/>
        <p:txBody>
          <a:bodyPr/>
          <a:lstStyle/>
          <a:p>
            <a:fld id="{CBD4A10C-167B-475A-A16B-88FF315EF8CB}" type="slidenum">
              <a:rPr lang="de-CH" smtClean="0"/>
              <a:t>‹Nr.›</a:t>
            </a:fld>
            <a:endParaRPr lang="de-CH"/>
          </a:p>
        </p:txBody>
      </p:sp>
      <p:sp>
        <p:nvSpPr>
          <p:cNvPr id="16" name="Chart Placeholder 16">
            <a:extLst>
              <a:ext uri="{FF2B5EF4-FFF2-40B4-BE49-F238E27FC236}">
                <a16:creationId xmlns:a16="http://schemas.microsoft.com/office/drawing/2014/main" id="{1236E440-F8B4-5B51-A48C-87E224C74524}"/>
              </a:ext>
            </a:extLst>
          </p:cNvPr>
          <p:cNvSpPr>
            <a:spLocks noGrp="1"/>
          </p:cNvSpPr>
          <p:nvPr>
            <p:ph type="chart" sz="quarter" idx="19" hasCustomPrompt="1"/>
          </p:nvPr>
        </p:nvSpPr>
        <p:spPr>
          <a:xfrm>
            <a:off x="9624648" y="508500"/>
            <a:ext cx="2304000" cy="2664296"/>
          </a:xfrm>
        </p:spPr>
        <p:txBody>
          <a:bodyPr tIns="144000"/>
          <a:lstStyle>
            <a:lvl1pPr marL="0" indent="0" algn="ctr">
              <a:buNone/>
              <a:defRPr sz="1200"/>
            </a:lvl1pPr>
          </a:lstStyle>
          <a:p>
            <a:r>
              <a:rPr lang="en-US" noProof="0"/>
              <a:t>Click icon to add chart…</a:t>
            </a:r>
          </a:p>
        </p:txBody>
      </p:sp>
    </p:spTree>
    <p:extLst>
      <p:ext uri="{BB962C8B-B14F-4D97-AF65-F5344CB8AC3E}">
        <p14:creationId xmlns:p14="http://schemas.microsoft.com/office/powerpoint/2010/main" val="2469969095"/>
      </p:ext>
    </p:extLst>
  </p:cSld>
  <p:clrMapOvr>
    <a:masterClrMapping/>
  </p:clrMapOvr>
  <p:extLst>
    <p:ext uri="{DCECCB84-F9BA-43D5-87BE-67443E8EF086}">
      <p15:sldGuideLst xmlns:p15="http://schemas.microsoft.com/office/powerpoint/2012/main">
        <p15:guide id="4" pos="4294">
          <p15:clr>
            <a:srgbClr val="FBAE40"/>
          </p15:clr>
        </p15:guide>
        <p15:guide id="5" pos="751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Content with 3 Charts Bottom">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FE969B-487B-81C5-2874-4B98583A5FA6}"/>
              </a:ext>
            </a:extLst>
          </p:cNvPr>
          <p:cNvSpPr/>
          <p:nvPr/>
        </p:nvSpPr>
        <p:spPr>
          <a:xfrm>
            <a:off x="622304" y="3429000"/>
            <a:ext cx="3457571" cy="3456383"/>
          </a:xfrm>
          <a:prstGeom prst="rect">
            <a:avLst/>
          </a:prstGeom>
          <a:solidFill>
            <a:srgbClr val="F0E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5DFA8A-3D25-C0F6-DBC7-185E62F73BAB}"/>
              </a:ext>
            </a:extLst>
          </p:cNvPr>
          <p:cNvSpPr/>
          <p:nvPr/>
        </p:nvSpPr>
        <p:spPr>
          <a:xfrm>
            <a:off x="4086131" y="3429000"/>
            <a:ext cx="3457571" cy="34563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EFF800A-AA68-B073-E3C3-C6E9C450C535}"/>
              </a:ext>
            </a:extLst>
          </p:cNvPr>
          <p:cNvSpPr/>
          <p:nvPr/>
        </p:nvSpPr>
        <p:spPr>
          <a:xfrm>
            <a:off x="7543702" y="3429000"/>
            <a:ext cx="4648298" cy="34563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5"/>
            <a:ext cx="10945216" cy="1080120"/>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p:txBody>
          <a:bodyPr/>
          <a:lstStyle>
            <a:lvl1pPr>
              <a:defRPr/>
            </a:lvl1pPr>
          </a:lstStyle>
          <a:p>
            <a:r>
              <a:rPr lang="en-US"/>
              <a:t>Click to add title…</a:t>
            </a:r>
          </a:p>
        </p:txBody>
      </p:sp>
      <p:sp>
        <p:nvSpPr>
          <p:cNvPr id="17" name="Chart Placeholder 16">
            <a:extLst>
              <a:ext uri="{FF2B5EF4-FFF2-40B4-BE49-F238E27FC236}">
                <a16:creationId xmlns:a16="http://schemas.microsoft.com/office/drawing/2014/main" id="{03CFDFCF-4EE9-F28F-AEE4-8BEC6F60C612}"/>
              </a:ext>
            </a:extLst>
          </p:cNvPr>
          <p:cNvSpPr>
            <a:spLocks noGrp="1"/>
          </p:cNvSpPr>
          <p:nvPr>
            <p:ph type="chart" sz="quarter" idx="13" hasCustomPrompt="1"/>
          </p:nvPr>
        </p:nvSpPr>
        <p:spPr>
          <a:xfrm>
            <a:off x="767408" y="3573015"/>
            <a:ext cx="3168000" cy="2808313"/>
          </a:xfrm>
        </p:spPr>
        <p:txBody>
          <a:bodyPr tIns="144000"/>
          <a:lstStyle>
            <a:lvl1pPr marL="0" indent="0" algn="ctr">
              <a:buNone/>
              <a:defRPr sz="1200"/>
            </a:lvl1pPr>
          </a:lstStyle>
          <a:p>
            <a:r>
              <a:rPr lang="en-US" noProof="0"/>
              <a:t>Click icon to add chart…</a:t>
            </a:r>
          </a:p>
        </p:txBody>
      </p:sp>
      <p:sp>
        <p:nvSpPr>
          <p:cNvPr id="18" name="Chart Placeholder 16">
            <a:extLst>
              <a:ext uri="{FF2B5EF4-FFF2-40B4-BE49-F238E27FC236}">
                <a16:creationId xmlns:a16="http://schemas.microsoft.com/office/drawing/2014/main" id="{36C4C94D-BA00-5580-BBFF-7677FD7CB1A1}"/>
              </a:ext>
            </a:extLst>
          </p:cNvPr>
          <p:cNvSpPr>
            <a:spLocks noGrp="1"/>
          </p:cNvSpPr>
          <p:nvPr>
            <p:ph type="chart" sz="quarter" idx="14" hasCustomPrompt="1"/>
          </p:nvPr>
        </p:nvSpPr>
        <p:spPr>
          <a:xfrm>
            <a:off x="4223792" y="3573015"/>
            <a:ext cx="3168000" cy="2808313"/>
          </a:xfrm>
        </p:spPr>
        <p:txBody>
          <a:bodyPr tIns="144000"/>
          <a:lstStyle>
            <a:lvl1pPr marL="0" indent="0" algn="ctr">
              <a:buNone/>
              <a:defRPr sz="1200">
                <a:solidFill>
                  <a:schemeClr val="tx1"/>
                </a:solidFill>
              </a:defRPr>
            </a:lvl1pPr>
          </a:lstStyle>
          <a:p>
            <a:r>
              <a:rPr lang="en-US" noProof="0"/>
              <a:t>Click icon to add chart…</a:t>
            </a:r>
          </a:p>
        </p:txBody>
      </p:sp>
      <p:sp>
        <p:nvSpPr>
          <p:cNvPr id="19" name="Chart Placeholder 16">
            <a:extLst>
              <a:ext uri="{FF2B5EF4-FFF2-40B4-BE49-F238E27FC236}">
                <a16:creationId xmlns:a16="http://schemas.microsoft.com/office/drawing/2014/main" id="{17868A3A-AF5B-62B3-9639-1B3B7CA72599}"/>
              </a:ext>
            </a:extLst>
          </p:cNvPr>
          <p:cNvSpPr>
            <a:spLocks noGrp="1"/>
          </p:cNvSpPr>
          <p:nvPr>
            <p:ph type="chart" sz="quarter" idx="15" hasCustomPrompt="1"/>
          </p:nvPr>
        </p:nvSpPr>
        <p:spPr>
          <a:xfrm>
            <a:off x="7680176" y="3573015"/>
            <a:ext cx="3888000" cy="2808313"/>
          </a:xfrm>
        </p:spPr>
        <p:txBody>
          <a:bodyPr tIns="144000"/>
          <a:lstStyle>
            <a:lvl1pPr marL="0" indent="0" algn="ctr">
              <a:buNone/>
              <a:defRPr sz="1200"/>
            </a:lvl1pPr>
          </a:lstStyle>
          <a:p>
            <a:r>
              <a:rPr lang="en-US" noProof="0"/>
              <a:t>Click icon to add chart…</a:t>
            </a:r>
          </a:p>
        </p:txBody>
      </p:sp>
      <p:sp>
        <p:nvSpPr>
          <p:cNvPr id="3" name="SubTitle">
            <a:extLst>
              <a:ext uri="{FF2B5EF4-FFF2-40B4-BE49-F238E27FC236}">
                <a16:creationId xmlns:a16="http://schemas.microsoft.com/office/drawing/2014/main" id="{BC432ACF-B6D5-FF35-4C7C-B744BA29884E}"/>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3624017221"/>
      </p:ext>
    </p:extLst>
  </p:cSld>
  <p:clrMapOvr>
    <a:masterClrMapping/>
  </p:clrMapOvr>
  <p:extLst>
    <p:ext uri="{DCECCB84-F9BA-43D5-87BE-67443E8EF086}">
      <p15:sldGuideLst xmlns:p15="http://schemas.microsoft.com/office/powerpoint/2012/main">
        <p15:guide id="1" pos="1481">
          <p15:clr>
            <a:srgbClr val="FBAE40"/>
          </p15:clr>
        </p15:guide>
        <p15:guide id="2" pos="3659">
          <p15:clr>
            <a:srgbClr val="FBAE40"/>
          </p15:clr>
        </p15:guide>
        <p15:guide id="3" pos="606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Finish">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833585E-27B6-A8E6-227B-2E7FAE1147C8}"/>
              </a:ext>
            </a:extLst>
          </p:cNvPr>
          <p:cNvSpPr/>
          <p:nvPr/>
        </p:nvSpPr>
        <p:spPr>
          <a:xfrm>
            <a:off x="0" y="0"/>
            <a:ext cx="12191999" cy="6858000"/>
          </a:xfrm>
          <a:prstGeom prst="rect">
            <a:avLst/>
          </a:prstGeom>
          <a:solidFill>
            <a:srgbClr val="2E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B70840D9-A9D9-E9FB-4DC0-2A076372CA12}"/>
              </a:ext>
            </a:extLst>
          </p:cNvPr>
          <p:cNvSpPr>
            <a:spLocks noGrp="1"/>
          </p:cNvSpPr>
          <p:nvPr>
            <p:ph type="title" hasCustomPrompt="1"/>
          </p:nvPr>
        </p:nvSpPr>
        <p:spPr>
          <a:xfrm>
            <a:off x="623392" y="1340768"/>
            <a:ext cx="8136434" cy="3600400"/>
          </a:xfrm>
        </p:spPr>
        <p:txBody>
          <a:bodyPr tIns="54000" anchor="t" anchorCtr="0">
            <a:noAutofit/>
          </a:bodyPr>
          <a:lstStyle>
            <a:lvl1pPr>
              <a:defRPr sz="7200">
                <a:solidFill>
                  <a:schemeClr val="bg1"/>
                </a:solidFill>
              </a:defRPr>
            </a:lvl1pPr>
          </a:lstStyle>
          <a:p>
            <a:r>
              <a:rPr lang="en-US" noProof="0"/>
              <a:t>Click to add title…</a:t>
            </a:r>
          </a:p>
        </p:txBody>
      </p:sp>
      <p:pic>
        <p:nvPicPr>
          <p:cNvPr id="11" name="Graphic 10">
            <a:extLst>
              <a:ext uri="{FF2B5EF4-FFF2-40B4-BE49-F238E27FC236}">
                <a16:creationId xmlns:a16="http://schemas.microsoft.com/office/drawing/2014/main" id="{A0084676-9EC6-0E62-F117-F39070E7AC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0436" y="5949280"/>
            <a:ext cx="1338172" cy="432000"/>
          </a:xfrm>
          <a:prstGeom prst="rect">
            <a:avLst/>
          </a:prstGeom>
        </p:spPr>
      </p:pic>
    </p:spTree>
    <p:extLst>
      <p:ext uri="{BB962C8B-B14F-4D97-AF65-F5344CB8AC3E}">
        <p14:creationId xmlns:p14="http://schemas.microsoft.com/office/powerpoint/2010/main" val="2021252372"/>
      </p:ext>
    </p:extLst>
  </p:cSld>
  <p:clrMapOvr>
    <a:masterClrMapping/>
  </p:clrMapOvr>
  <p:extLst>
    <p:ext uri="{DCECCB84-F9BA-43D5-87BE-67443E8EF086}">
      <p15:sldGuideLst xmlns:p15="http://schemas.microsoft.com/office/powerpoint/2012/main">
        <p15:guide id="1" orient="horz" pos="845">
          <p15:clr>
            <a:srgbClr val="FBAE40"/>
          </p15:clr>
        </p15:guide>
        <p15:guide id="2" orient="horz" pos="311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Finish (Whit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0840D9-A9D9-E9FB-4DC0-2A076372CA12}"/>
              </a:ext>
            </a:extLst>
          </p:cNvPr>
          <p:cNvSpPr>
            <a:spLocks noGrp="1"/>
          </p:cNvSpPr>
          <p:nvPr>
            <p:ph type="title" hasCustomPrompt="1"/>
          </p:nvPr>
        </p:nvSpPr>
        <p:spPr>
          <a:xfrm>
            <a:off x="623392" y="1340768"/>
            <a:ext cx="8136434" cy="3600400"/>
          </a:xfrm>
        </p:spPr>
        <p:txBody>
          <a:bodyPr tIns="54000" anchor="t" anchorCtr="0">
            <a:noAutofit/>
          </a:bodyPr>
          <a:lstStyle>
            <a:lvl1pPr>
              <a:defRPr sz="7200">
                <a:solidFill>
                  <a:schemeClr val="accent1"/>
                </a:solidFill>
              </a:defRPr>
            </a:lvl1pPr>
          </a:lstStyle>
          <a:p>
            <a:r>
              <a:rPr lang="en-US" noProof="0"/>
              <a:t>Click to add title…</a:t>
            </a:r>
          </a:p>
        </p:txBody>
      </p:sp>
      <p:pic>
        <p:nvPicPr>
          <p:cNvPr id="11" name="Graphic 10">
            <a:extLst>
              <a:ext uri="{FF2B5EF4-FFF2-40B4-BE49-F238E27FC236}">
                <a16:creationId xmlns:a16="http://schemas.microsoft.com/office/drawing/2014/main" id="{A0084676-9EC6-0E62-F117-F39070E7AC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0436" y="5949280"/>
            <a:ext cx="1338172" cy="432000"/>
          </a:xfrm>
          <a:prstGeom prst="rect">
            <a:avLst/>
          </a:prstGeom>
        </p:spPr>
      </p:pic>
    </p:spTree>
    <p:extLst>
      <p:ext uri="{BB962C8B-B14F-4D97-AF65-F5344CB8AC3E}">
        <p14:creationId xmlns:p14="http://schemas.microsoft.com/office/powerpoint/2010/main" val="2190277488"/>
      </p:ext>
    </p:extLst>
  </p:cSld>
  <p:clrMapOvr>
    <a:masterClrMapping/>
  </p:clrMapOvr>
  <p:extLst>
    <p:ext uri="{DCECCB84-F9BA-43D5-87BE-67443E8EF086}">
      <p15:sldGuideLst xmlns:p15="http://schemas.microsoft.com/office/powerpoint/2012/main">
        <p15:guide id="1" orient="horz" pos="845">
          <p15:clr>
            <a:srgbClr val="FBAE40"/>
          </p15:clr>
        </p15:guide>
        <p15:guide id="2" orient="horz" pos="311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tac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7A0881-16DF-2C9F-751C-6C61EA1FCE8B}"/>
              </a:ext>
            </a:extLst>
          </p:cNvPr>
          <p:cNvSpPr/>
          <p:nvPr/>
        </p:nvSpPr>
        <p:spPr>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a:extLst>
              <a:ext uri="{FF2B5EF4-FFF2-40B4-BE49-F238E27FC236}">
                <a16:creationId xmlns:a16="http://schemas.microsoft.com/office/drawing/2014/main" id="{6E5E56B0-EE89-ED0C-1DD3-403CEC111D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91999" y="2975749"/>
            <a:ext cx="2808000" cy="906502"/>
          </a:xfrm>
          <a:prstGeom prst="rect">
            <a:avLst/>
          </a:prstGeom>
        </p:spPr>
      </p:pic>
      <p:sp>
        <p:nvSpPr>
          <p:cNvPr id="14" name="TextBox 13">
            <a:extLst>
              <a:ext uri="{FF2B5EF4-FFF2-40B4-BE49-F238E27FC236}">
                <a16:creationId xmlns:a16="http://schemas.microsoft.com/office/drawing/2014/main" id="{6D96C91E-1986-8861-8505-58E37142B6D6}"/>
              </a:ext>
            </a:extLst>
          </p:cNvPr>
          <p:cNvSpPr txBox="1"/>
          <p:nvPr/>
        </p:nvSpPr>
        <p:spPr>
          <a:xfrm>
            <a:off x="9048751" y="4969358"/>
            <a:ext cx="2519435" cy="219449"/>
          </a:xfrm>
          <a:prstGeom prst="rect">
            <a:avLst/>
          </a:prstGeom>
          <a:noFill/>
        </p:spPr>
        <p:txBody>
          <a:bodyPr wrap="square" lIns="0" tIns="0" rIns="0" bIns="18000" rtlCol="0" anchor="b" anchorCtr="0">
            <a:spAutoFit/>
          </a:bodyPr>
          <a:lstStyle/>
          <a:p>
            <a:pPr>
              <a:lnSpc>
                <a:spcPct val="120000"/>
              </a:lnSpc>
            </a:pPr>
            <a:r>
              <a:rPr lang="en-US" sz="1200" b="1" noProof="0" dirty="0">
                <a:solidFill>
                  <a:schemeClr val="bg1"/>
                </a:solidFill>
              </a:rPr>
              <a:t>Contact</a:t>
            </a:r>
          </a:p>
        </p:txBody>
      </p:sp>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048751" y="4070771"/>
            <a:ext cx="2519434" cy="216000"/>
          </a:xfrm>
        </p:spPr>
        <p:txBody>
          <a:bodyPr/>
          <a:lstStyle>
            <a:lvl1pPr marL="0" indent="0" algn="l">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a:t>Name…</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048751" y="4256508"/>
            <a:ext cx="2519433" cy="216000"/>
          </a:xfrm>
        </p:spPr>
        <p:txBody>
          <a:bodyPr/>
          <a:lstStyle>
            <a:lvl1pPr marL="0" indent="0" algn="l">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a:t>Title…</a:t>
            </a:r>
          </a:p>
        </p:txBody>
      </p:sp>
      <p:sp>
        <p:nvSpPr>
          <p:cNvPr id="12" name="Text Placeholder 5">
            <a:extLst>
              <a:ext uri="{FF2B5EF4-FFF2-40B4-BE49-F238E27FC236}">
                <a16:creationId xmlns:a16="http://schemas.microsoft.com/office/drawing/2014/main" id="{A74AF0D6-16BC-A97E-92C8-518E9173C70E}"/>
              </a:ext>
            </a:extLst>
          </p:cNvPr>
          <p:cNvSpPr>
            <a:spLocks noGrp="1"/>
          </p:cNvSpPr>
          <p:nvPr>
            <p:ph type="body" sz="quarter" idx="25" hasCustomPrompt="1"/>
          </p:nvPr>
        </p:nvSpPr>
        <p:spPr>
          <a:xfrm>
            <a:off x="9048751" y="4658245"/>
            <a:ext cx="2519434" cy="1480370"/>
          </a:xfrm>
        </p:spPr>
        <p:txBody>
          <a:bodyPr/>
          <a:lstStyle>
            <a:lvl1pPr marL="0" indent="0" algn="l">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dirty="0" err="1"/>
              <a:t>Comppany</a:t>
            </a:r>
            <a:r>
              <a:rPr lang="en-US" noProof="0" dirty="0"/>
              <a:t>…</a:t>
            </a:r>
            <a:br>
              <a:rPr lang="en-US" noProof="0" dirty="0"/>
            </a:br>
            <a:r>
              <a:rPr lang="en-US" noProof="0" dirty="0"/>
              <a:t>Address…</a:t>
            </a:r>
            <a:br>
              <a:rPr lang="en-US" noProof="0" dirty="0"/>
            </a:br>
            <a:r>
              <a:rPr lang="en-US" noProof="0" dirty="0"/>
              <a:t>Phone…</a:t>
            </a:r>
            <a:br>
              <a:rPr lang="en-US" noProof="0" dirty="0"/>
            </a:br>
            <a:r>
              <a:rPr lang="en-US" noProof="0" dirty="0"/>
              <a:t>Mobile…</a:t>
            </a:r>
            <a:br>
              <a:rPr lang="en-US" noProof="0" dirty="0"/>
            </a:br>
            <a:r>
              <a:rPr lang="en-US" noProof="0" dirty="0"/>
              <a:t>E-Mail…</a:t>
            </a:r>
            <a:br>
              <a:rPr lang="en-US" noProof="0" dirty="0"/>
            </a:br>
            <a:r>
              <a:rPr lang="en-US" noProof="0" dirty="0" err="1"/>
              <a:t>Webseite</a:t>
            </a:r>
            <a:r>
              <a:rPr lang="en-US" noProof="0" dirty="0"/>
              <a:t>…</a:t>
            </a:r>
          </a:p>
        </p:txBody>
      </p:sp>
    </p:spTree>
    <p:extLst>
      <p:ext uri="{BB962C8B-B14F-4D97-AF65-F5344CB8AC3E}">
        <p14:creationId xmlns:p14="http://schemas.microsoft.com/office/powerpoint/2010/main" val="4162560090"/>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ontact (White)">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D96C91E-1986-8861-8505-58E37142B6D6}"/>
              </a:ext>
            </a:extLst>
          </p:cNvPr>
          <p:cNvSpPr txBox="1"/>
          <p:nvPr/>
        </p:nvSpPr>
        <p:spPr>
          <a:xfrm>
            <a:off x="9048751" y="3824132"/>
            <a:ext cx="2519435" cy="219449"/>
          </a:xfrm>
          <a:prstGeom prst="rect">
            <a:avLst/>
          </a:prstGeom>
          <a:noFill/>
        </p:spPr>
        <p:txBody>
          <a:bodyPr wrap="square" lIns="0" tIns="0" rIns="0" bIns="18000" rtlCol="0" anchor="b" anchorCtr="0">
            <a:spAutoFit/>
          </a:bodyPr>
          <a:lstStyle/>
          <a:p>
            <a:pPr>
              <a:lnSpc>
                <a:spcPct val="120000"/>
              </a:lnSpc>
            </a:pPr>
            <a:r>
              <a:rPr lang="en-US" sz="1200" b="1" noProof="0">
                <a:solidFill>
                  <a:schemeClr val="tx1"/>
                </a:solidFill>
              </a:rPr>
              <a:t>Contact</a:t>
            </a:r>
          </a:p>
        </p:txBody>
      </p:sp>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048751" y="4070771"/>
            <a:ext cx="2519434" cy="216000"/>
          </a:xfrm>
        </p:spPr>
        <p:txBody>
          <a:bodyPr/>
          <a:lstStyle>
            <a:lvl1pPr marL="0" indent="0" algn="l">
              <a:lnSpc>
                <a:spcPct val="100000"/>
              </a:lnSpc>
              <a:spcAft>
                <a:spcPts val="0"/>
              </a:spcAft>
              <a:buNone/>
              <a:defRPr sz="1200" b="0">
                <a:solidFill>
                  <a:schemeClr val="tx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a:t>Name…</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048751" y="4256508"/>
            <a:ext cx="2519433" cy="216000"/>
          </a:xfrm>
        </p:spPr>
        <p:txBody>
          <a:bodyPr/>
          <a:lstStyle>
            <a:lvl1pPr marL="0" indent="0" algn="l">
              <a:lnSpc>
                <a:spcPct val="100000"/>
              </a:lnSpc>
              <a:spcAft>
                <a:spcPts val="0"/>
              </a:spcAft>
              <a:buNone/>
              <a:defRPr sz="1200" b="0">
                <a:solidFill>
                  <a:schemeClr val="tx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a:t>Title…</a:t>
            </a:r>
          </a:p>
        </p:txBody>
      </p:sp>
      <p:sp>
        <p:nvSpPr>
          <p:cNvPr id="12" name="Text Placeholder 5">
            <a:extLst>
              <a:ext uri="{FF2B5EF4-FFF2-40B4-BE49-F238E27FC236}">
                <a16:creationId xmlns:a16="http://schemas.microsoft.com/office/drawing/2014/main" id="{A74AF0D6-16BC-A97E-92C8-518E9173C70E}"/>
              </a:ext>
            </a:extLst>
          </p:cNvPr>
          <p:cNvSpPr>
            <a:spLocks noGrp="1"/>
          </p:cNvSpPr>
          <p:nvPr>
            <p:ph type="body" sz="quarter" idx="25" hasCustomPrompt="1"/>
          </p:nvPr>
        </p:nvSpPr>
        <p:spPr>
          <a:xfrm>
            <a:off x="9048751" y="4577530"/>
            <a:ext cx="2519434" cy="1480370"/>
          </a:xfrm>
        </p:spPr>
        <p:txBody>
          <a:bodyPr/>
          <a:lstStyle>
            <a:lvl1pPr marL="0" indent="0" algn="l">
              <a:lnSpc>
                <a:spcPct val="100000"/>
              </a:lnSpc>
              <a:spcAft>
                <a:spcPts val="0"/>
              </a:spcAft>
              <a:buNone/>
              <a:defRPr sz="1200" b="0">
                <a:solidFill>
                  <a:schemeClr val="tx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err="1"/>
              <a:t>Comppany</a:t>
            </a:r>
            <a:r>
              <a:rPr lang="en-US" noProof="0"/>
              <a:t>…</a:t>
            </a:r>
            <a:br>
              <a:rPr lang="en-US" noProof="0"/>
            </a:br>
            <a:r>
              <a:rPr lang="en-US" noProof="0"/>
              <a:t>Address…</a:t>
            </a:r>
            <a:br>
              <a:rPr lang="en-US" noProof="0"/>
            </a:br>
            <a:r>
              <a:rPr lang="en-US" noProof="0"/>
              <a:t>Phone…</a:t>
            </a:r>
            <a:br>
              <a:rPr lang="en-US" noProof="0"/>
            </a:br>
            <a:r>
              <a:rPr lang="en-US" noProof="0"/>
              <a:t>Mobile…</a:t>
            </a:r>
            <a:br>
              <a:rPr lang="en-US" noProof="0"/>
            </a:br>
            <a:r>
              <a:rPr lang="en-US" noProof="0"/>
              <a:t>E-Mail…</a:t>
            </a:r>
            <a:br>
              <a:rPr lang="en-US" noProof="0"/>
            </a:br>
            <a:r>
              <a:rPr lang="en-US" noProof="0"/>
              <a:t>Webseite…</a:t>
            </a:r>
          </a:p>
        </p:txBody>
      </p:sp>
      <p:pic>
        <p:nvPicPr>
          <p:cNvPr id="2" name="Graphic 1">
            <a:extLst>
              <a:ext uri="{FF2B5EF4-FFF2-40B4-BE49-F238E27FC236}">
                <a16:creationId xmlns:a16="http://schemas.microsoft.com/office/drawing/2014/main" id="{B6036C8F-C26D-FE67-FBFF-9CCD2D24B9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91999" y="2975746"/>
            <a:ext cx="2808000" cy="906507"/>
          </a:xfrm>
          <a:prstGeom prst="rect">
            <a:avLst/>
          </a:prstGeom>
        </p:spPr>
      </p:pic>
    </p:spTree>
    <p:extLst>
      <p:ext uri="{BB962C8B-B14F-4D97-AF65-F5344CB8AC3E}">
        <p14:creationId xmlns:p14="http://schemas.microsoft.com/office/powerpoint/2010/main" val="694658112"/>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DoNotUs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0375B7-641C-B59A-5EA7-F503BDAAAE01}"/>
              </a:ext>
            </a:extLst>
          </p:cNvPr>
          <p:cNvSpPr txBox="1"/>
          <p:nvPr/>
        </p:nvSpPr>
        <p:spPr>
          <a:xfrm>
            <a:off x="623888" y="476250"/>
            <a:ext cx="10944225" cy="5905500"/>
          </a:xfrm>
          <a:prstGeom prst="rect">
            <a:avLst/>
          </a:prstGeom>
          <a:noFill/>
        </p:spPr>
        <p:txBody>
          <a:bodyPr wrap="square" rtlCol="0" anchor="ctr" anchorCtr="0">
            <a:noAutofit/>
          </a:bodyPr>
          <a:lstStyle/>
          <a:p>
            <a:pPr algn="ctr"/>
            <a:r>
              <a:rPr lang="en-US" sz="9600" b="1">
                <a:solidFill>
                  <a:schemeClr val="accent1"/>
                </a:solidFill>
              </a:rPr>
              <a:t>Slide master END</a:t>
            </a:r>
          </a:p>
          <a:p>
            <a:pPr algn="ctr"/>
            <a:r>
              <a:rPr lang="en-US" sz="9600" b="1"/>
              <a:t>Delete all layouts after this layout</a:t>
            </a:r>
          </a:p>
        </p:txBody>
      </p:sp>
    </p:spTree>
    <p:extLst>
      <p:ext uri="{BB962C8B-B14F-4D97-AF65-F5344CB8AC3E}">
        <p14:creationId xmlns:p14="http://schemas.microsoft.com/office/powerpoint/2010/main" val="1703009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42470E-E97B-07CB-41E8-68B03352F78B}"/>
              </a:ext>
            </a:extLst>
          </p:cNvPr>
          <p:cNvSpPr>
            <a:spLocks noGrp="1"/>
          </p:cNvSpPr>
          <p:nvPr>
            <p:ph type="title" hasCustomPrompt="1"/>
          </p:nvPr>
        </p:nvSpPr>
        <p:spPr>
          <a:xfrm>
            <a:off x="623392" y="476671"/>
            <a:ext cx="10945313" cy="1223541"/>
          </a:xfrm>
          <a:prstGeom prst="rect">
            <a:avLst/>
          </a:prstGeom>
        </p:spPr>
        <p:txBody>
          <a:bodyPr/>
          <a:lstStyle>
            <a:lvl1pPr>
              <a:defRPr/>
            </a:lvl1pPr>
          </a:lstStyle>
          <a:p>
            <a:r>
              <a:rPr lang="en-US" noProof="0"/>
              <a:t>Click to add title…</a:t>
            </a:r>
          </a:p>
        </p:txBody>
      </p:sp>
      <p:sp>
        <p:nvSpPr>
          <p:cNvPr id="7" name="Date Placeholder 6">
            <a:extLst>
              <a:ext uri="{FF2B5EF4-FFF2-40B4-BE49-F238E27FC236}">
                <a16:creationId xmlns:a16="http://schemas.microsoft.com/office/drawing/2014/main" id="{19AF824F-3B47-5844-DE29-579211182B94}"/>
              </a:ext>
            </a:extLst>
          </p:cNvPr>
          <p:cNvSpPr>
            <a:spLocks noGrp="1"/>
          </p:cNvSpPr>
          <p:nvPr>
            <p:ph type="dt" sz="half" idx="20"/>
          </p:nvPr>
        </p:nvSpPr>
        <p:spPr>
          <a:xfrm>
            <a:off x="6240463" y="6381328"/>
            <a:ext cx="2519362" cy="144024"/>
          </a:xfrm>
          <a:prstGeom prst="rect">
            <a:avLst/>
          </a:prstGeom>
        </p:spPr>
        <p:txBody>
          <a:bodyPr/>
          <a:lstStyle/>
          <a:p>
            <a:fld id="{EA67E829-3BB8-463E-A69D-97828415FF29}" type="datetimeFigureOut">
              <a:rPr lang="de-CH" smtClean="0"/>
              <a:t>05.06.2025</a:t>
            </a:fld>
            <a:endParaRPr lang="de-CH"/>
          </a:p>
        </p:txBody>
      </p:sp>
      <p:sp>
        <p:nvSpPr>
          <p:cNvPr id="8" name="Footer Placeholder 7">
            <a:extLst>
              <a:ext uri="{FF2B5EF4-FFF2-40B4-BE49-F238E27FC236}">
                <a16:creationId xmlns:a16="http://schemas.microsoft.com/office/drawing/2014/main" id="{2D2228D1-2F57-2A30-210C-35D6B755BE09}"/>
              </a:ext>
            </a:extLst>
          </p:cNvPr>
          <p:cNvSpPr>
            <a:spLocks noGrp="1"/>
          </p:cNvSpPr>
          <p:nvPr>
            <p:ph type="ftr" sz="quarter" idx="21"/>
          </p:nvPr>
        </p:nvSpPr>
        <p:spPr>
          <a:xfrm>
            <a:off x="804863" y="6381288"/>
            <a:ext cx="5146675" cy="144024"/>
          </a:xfrm>
          <a:prstGeom prst="rect">
            <a:avLst/>
          </a:prstGeom>
        </p:spPr>
        <p:txBody>
          <a:bodyPr/>
          <a:lstStyle/>
          <a:p>
            <a:endParaRPr lang="de-CH"/>
          </a:p>
        </p:txBody>
      </p:sp>
      <p:sp>
        <p:nvSpPr>
          <p:cNvPr id="9" name="Slide Number Placeholder 8">
            <a:extLst>
              <a:ext uri="{FF2B5EF4-FFF2-40B4-BE49-F238E27FC236}">
                <a16:creationId xmlns:a16="http://schemas.microsoft.com/office/drawing/2014/main" id="{2E197A42-3090-1719-ECD6-593F675FDC33}"/>
              </a:ext>
            </a:extLst>
          </p:cNvPr>
          <p:cNvSpPr>
            <a:spLocks noGrp="1"/>
          </p:cNvSpPr>
          <p:nvPr>
            <p:ph type="sldNum" sz="quarter" idx="22"/>
          </p:nvPr>
        </p:nvSpPr>
        <p:spPr>
          <a:xfrm>
            <a:off x="623392" y="6381328"/>
            <a:ext cx="144000" cy="144024"/>
          </a:xfrm>
          <a:prstGeom prst="rect">
            <a:avLst/>
          </a:prstGeom>
        </p:spPr>
        <p:txBody>
          <a:bodyPr/>
          <a:lstStyle/>
          <a:p>
            <a:fld id="{CBD4A10C-167B-475A-A16B-88FF315EF8CB}" type="slidenum">
              <a:rPr lang="de-CH" smtClean="0"/>
              <a:t>‹Nr.›</a:t>
            </a:fld>
            <a:endParaRPr lang="de-CH"/>
          </a:p>
        </p:txBody>
      </p:sp>
      <p:sp>
        <p:nvSpPr>
          <p:cNvPr id="2" name="SubTitle">
            <a:extLst>
              <a:ext uri="{FF2B5EF4-FFF2-40B4-BE49-F238E27FC236}">
                <a16:creationId xmlns:a16="http://schemas.microsoft.com/office/drawing/2014/main" id="{8052CAE2-BA70-CFDC-538C-C051C352A6C6}"/>
              </a:ext>
            </a:extLst>
          </p:cNvPr>
          <p:cNvSpPr>
            <a:spLocks noGrp="1"/>
          </p:cNvSpPr>
          <p:nvPr>
            <p:ph type="subTitle" sz="quarter" idx="10" hasCustomPrompt="1"/>
          </p:nvPr>
        </p:nvSpPr>
        <p:spPr>
          <a:xfrm>
            <a:off x="623392" y="1052736"/>
            <a:ext cx="10944225" cy="431800"/>
          </a:xfrm>
          <a:prstGeom prst="rect">
            <a:avLst/>
          </a:prstGeo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3091212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384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able of Content">
    <p:spTree>
      <p:nvGrpSpPr>
        <p:cNvPr id="1" name=""/>
        <p:cNvGrpSpPr/>
        <p:nvPr/>
      </p:nvGrpSpPr>
      <p:grpSpPr>
        <a:xfrm>
          <a:off x="0" y="0"/>
          <a:ext cx="0" cy="0"/>
          <a:chOff x="0" y="0"/>
          <a:chExt cx="0" cy="0"/>
        </a:xfrm>
      </p:grpSpPr>
      <p:sp>
        <p:nvSpPr>
          <p:cNvPr id="2" name="Title 1"/>
          <p:cNvSpPr>
            <a:spLocks noGrp="1"/>
          </p:cNvSpPr>
          <p:nvPr>
            <p:ph type="ctrTitle"/>
          </p:nvPr>
        </p:nvSpPr>
        <p:spPr>
          <a:xfrm>
            <a:off x="958851" y="1089026"/>
            <a:ext cx="8881533" cy="684212"/>
          </a:xfrm>
          <a:noFill/>
        </p:spPr>
        <p:txBody>
          <a:bodyPr lIns="0" tIns="0" anchor="t" anchorCtr="0">
            <a:noAutofit/>
          </a:bodyPr>
          <a:lstStyle>
            <a:lvl1pPr algn="l">
              <a:lnSpc>
                <a:spcPts val="2600"/>
              </a:lnSpc>
              <a:defRPr sz="2000" spc="60" baseline="0">
                <a:solidFill>
                  <a:schemeClr val="tx1"/>
                </a:solidFill>
              </a:defRPr>
            </a:lvl1pPr>
          </a:lstStyle>
          <a:p>
            <a:r>
              <a:rPr lang="de-DE" noProof="0"/>
              <a:t>Titelmasterformat durch Klicken bearbeiten</a:t>
            </a:r>
            <a:endParaRPr lang="en-US" noProof="0" dirty="0"/>
          </a:p>
        </p:txBody>
      </p:sp>
      <p:sp>
        <p:nvSpPr>
          <p:cNvPr id="5" name="Content Placeholder 2"/>
          <p:cNvSpPr>
            <a:spLocks noGrp="1"/>
          </p:cNvSpPr>
          <p:nvPr>
            <p:ph idx="13"/>
          </p:nvPr>
        </p:nvSpPr>
        <p:spPr>
          <a:xfrm>
            <a:off x="958851" y="1773238"/>
            <a:ext cx="8881533" cy="4533172"/>
          </a:xfrm>
        </p:spPr>
        <p:txBody>
          <a:bodyPr/>
          <a:lstStyle>
            <a:lvl1pPr>
              <a:lnSpc>
                <a:spcPts val="2600"/>
              </a:lnSpc>
              <a:tabLst>
                <a:tab pos="6660000" algn="r"/>
              </a:tabLst>
              <a:defRPr sz="2000"/>
            </a:lvl1pPr>
            <a:lvl2pPr>
              <a:lnSpc>
                <a:spcPts val="2600"/>
              </a:lnSpc>
              <a:tabLst>
                <a:tab pos="6660000" algn="r"/>
              </a:tabLst>
              <a:defRPr sz="2000"/>
            </a:lvl2pPr>
          </a:lstStyle>
          <a:p>
            <a:pPr lvl="0"/>
            <a:r>
              <a:rPr lang="de-DE" noProof="0"/>
              <a:t>Textmasterformat bearbeiten</a:t>
            </a:r>
          </a:p>
          <a:p>
            <a:pPr lvl="1"/>
            <a:r>
              <a:rPr lang="de-DE" noProof="0"/>
              <a:t>Zweite Ebene</a:t>
            </a:r>
          </a:p>
        </p:txBody>
      </p:sp>
    </p:spTree>
    <p:extLst>
      <p:ext uri="{BB962C8B-B14F-4D97-AF65-F5344CB8AC3E}">
        <p14:creationId xmlns:p14="http://schemas.microsoft.com/office/powerpoint/2010/main" val="151312210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7A0881-16DF-2C9F-751C-6C61EA1FCE8B}"/>
              </a:ext>
            </a:extLst>
          </p:cNvPr>
          <p:cNvSpPr/>
          <p:nvPr userDrawn="1"/>
        </p:nvSpPr>
        <p:spPr>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EE3575-C033-4FEA-14C1-2262A9DF8994}"/>
              </a:ext>
            </a:extLst>
          </p:cNvPr>
          <p:cNvSpPr>
            <a:spLocks noGrp="1"/>
          </p:cNvSpPr>
          <p:nvPr>
            <p:ph type="ctrTitle" hasCustomPrompt="1"/>
          </p:nvPr>
        </p:nvSpPr>
        <p:spPr>
          <a:xfrm>
            <a:off x="623389" y="476250"/>
            <a:ext cx="8136435" cy="3888855"/>
          </a:xfrm>
        </p:spPr>
        <p:txBody>
          <a:bodyPr anchor="b">
            <a:noAutofit/>
          </a:bodyPr>
          <a:lstStyle>
            <a:lvl1pPr algn="l">
              <a:defRPr sz="6600">
                <a:solidFill>
                  <a:schemeClr val="bg1"/>
                </a:solidFill>
              </a:defRPr>
            </a:lvl1pPr>
          </a:lstStyle>
          <a:p>
            <a:r>
              <a:rPr lang="en-US" noProof="0"/>
              <a:t>Click to add title…</a:t>
            </a:r>
          </a:p>
        </p:txBody>
      </p:sp>
      <p:sp>
        <p:nvSpPr>
          <p:cNvPr id="3" name="Subtitle 2">
            <a:extLst>
              <a:ext uri="{FF2B5EF4-FFF2-40B4-BE49-F238E27FC236}">
                <a16:creationId xmlns:a16="http://schemas.microsoft.com/office/drawing/2014/main" id="{FE7E5AC1-5812-5569-BE53-6A7BBF1CB0E5}"/>
              </a:ext>
            </a:extLst>
          </p:cNvPr>
          <p:cNvSpPr>
            <a:spLocks noGrp="1"/>
          </p:cNvSpPr>
          <p:nvPr>
            <p:ph type="subTitle" idx="10" hasCustomPrompt="1"/>
          </p:nvPr>
        </p:nvSpPr>
        <p:spPr>
          <a:xfrm>
            <a:off x="623887" y="5589588"/>
            <a:ext cx="7200901" cy="791740"/>
          </a:xfrm>
        </p:spPr>
        <p:txBody>
          <a:bodyPr bIns="72000" anchor="b" anchorCtr="0">
            <a:noAutofit/>
          </a:bodyPr>
          <a:lstStyle>
            <a:lvl1pPr marL="0" indent="0" algn="l">
              <a:lnSpc>
                <a:spcPct val="100000"/>
              </a:lnSpc>
              <a:spcAft>
                <a:spcPts val="600"/>
              </a:spcAft>
              <a:buNone/>
              <a:defRPr sz="1800">
                <a:solidFill>
                  <a:schemeClr val="bg1"/>
                </a:solidFill>
              </a:defRPr>
            </a:lvl1pPr>
            <a:lvl2pPr marL="0" indent="0" algn="l">
              <a:buNone/>
              <a:defRPr sz="1800"/>
            </a:lvl2pPr>
            <a:lvl3pPr marL="0" indent="0" algn="l">
              <a:buNone/>
              <a:defRPr sz="1800"/>
            </a:lvl3pPr>
            <a:lvl4pPr marL="0" indent="0" algn="l">
              <a:buNone/>
              <a:defRPr sz="1800"/>
            </a:lvl4pPr>
            <a:lvl5pPr marL="0" indent="0" algn="l">
              <a:buNone/>
              <a:defRPr sz="1800"/>
            </a:lvl5pPr>
            <a:lvl6pPr marL="0" indent="0" algn="l">
              <a:buNone/>
              <a:defRPr sz="1800"/>
            </a:lvl6pPr>
            <a:lvl7pPr marL="0" indent="0" algn="l">
              <a:buNone/>
              <a:defRPr sz="1800"/>
            </a:lvl7pPr>
            <a:lvl8pPr marL="0" indent="0" algn="l">
              <a:buNone/>
              <a:defRPr sz="1800"/>
            </a:lvl8pPr>
            <a:lvl9pPr marL="0" indent="0" algn="l">
              <a:buNone/>
              <a:defRPr sz="1800"/>
            </a:lvl9pPr>
          </a:lstStyle>
          <a:p>
            <a:r>
              <a:rPr lang="en-US" noProof="0"/>
              <a:t>Click to add subtitle…</a:t>
            </a:r>
          </a:p>
        </p:txBody>
      </p:sp>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552608" y="621383"/>
            <a:ext cx="2016000" cy="216000"/>
          </a:xfrm>
        </p:spPr>
        <p:txBody>
          <a:bodyPr/>
          <a:lstStyle>
            <a:lvl1pPr marL="0" indent="0" algn="r">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Location…</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552608" y="908720"/>
            <a:ext cx="2016000" cy="216000"/>
          </a:xfrm>
        </p:spPr>
        <p:txBody>
          <a:bodyPr/>
          <a:lstStyle>
            <a:lvl1pPr marL="0" indent="0" algn="r">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Date…</a:t>
            </a:r>
          </a:p>
        </p:txBody>
      </p:sp>
      <p:pic>
        <p:nvPicPr>
          <p:cNvPr id="15" name="Graphic 14">
            <a:extLst>
              <a:ext uri="{FF2B5EF4-FFF2-40B4-BE49-F238E27FC236}">
                <a16:creationId xmlns:a16="http://schemas.microsoft.com/office/drawing/2014/main" id="{6E5E56B0-EE89-ED0C-1DD3-403CEC111D2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61340" y="5733328"/>
            <a:ext cx="2007268" cy="648000"/>
          </a:xfrm>
          <a:prstGeom prst="rect">
            <a:avLst/>
          </a:prstGeom>
        </p:spPr>
      </p:pic>
    </p:spTree>
    <p:extLst>
      <p:ext uri="{BB962C8B-B14F-4D97-AF65-F5344CB8AC3E}">
        <p14:creationId xmlns:p14="http://schemas.microsoft.com/office/powerpoint/2010/main" val="3351829849"/>
      </p:ext>
    </p:extLst>
  </p:cSld>
  <p:clrMapOvr>
    <a:masterClrMapping/>
  </p:clrMapOvr>
  <p:extLst>
    <p:ext uri="{DCECCB84-F9BA-43D5-87BE-67443E8EF086}">
      <p15:sldGuideLst xmlns:p15="http://schemas.microsoft.com/office/powerpoint/2012/main">
        <p15:guide id="1" orient="horz" pos="275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7A0881-16DF-2C9F-751C-6C61EA1FCE8B}"/>
              </a:ext>
            </a:extLst>
          </p:cNvPr>
          <p:cNvSpPr/>
          <p:nvPr userDrawn="1"/>
        </p:nvSpPr>
        <p:spPr>
          <a:xfrm>
            <a:off x="1" y="0"/>
            <a:ext cx="904832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EE3575-C033-4FEA-14C1-2262A9DF8994}"/>
              </a:ext>
            </a:extLst>
          </p:cNvPr>
          <p:cNvSpPr>
            <a:spLocks noGrp="1"/>
          </p:cNvSpPr>
          <p:nvPr>
            <p:ph type="ctrTitle" hasCustomPrompt="1"/>
          </p:nvPr>
        </p:nvSpPr>
        <p:spPr>
          <a:xfrm>
            <a:off x="623389" y="476250"/>
            <a:ext cx="8136435" cy="3888855"/>
          </a:xfrm>
        </p:spPr>
        <p:txBody>
          <a:bodyPr anchor="b">
            <a:noAutofit/>
          </a:bodyPr>
          <a:lstStyle>
            <a:lvl1pPr algn="l">
              <a:defRPr sz="6600">
                <a:solidFill>
                  <a:schemeClr val="bg1"/>
                </a:solidFill>
              </a:defRPr>
            </a:lvl1pPr>
          </a:lstStyle>
          <a:p>
            <a:r>
              <a:rPr lang="en-US" noProof="0"/>
              <a:t>Click to add title…</a:t>
            </a:r>
          </a:p>
        </p:txBody>
      </p:sp>
      <p:sp>
        <p:nvSpPr>
          <p:cNvPr id="3" name="Subtitle 2">
            <a:extLst>
              <a:ext uri="{FF2B5EF4-FFF2-40B4-BE49-F238E27FC236}">
                <a16:creationId xmlns:a16="http://schemas.microsoft.com/office/drawing/2014/main" id="{FE7E5AC1-5812-5569-BE53-6A7BBF1CB0E5}"/>
              </a:ext>
            </a:extLst>
          </p:cNvPr>
          <p:cNvSpPr>
            <a:spLocks noGrp="1"/>
          </p:cNvSpPr>
          <p:nvPr>
            <p:ph type="subTitle" idx="10" hasCustomPrompt="1"/>
          </p:nvPr>
        </p:nvSpPr>
        <p:spPr>
          <a:xfrm>
            <a:off x="623887" y="5589588"/>
            <a:ext cx="7200901" cy="791740"/>
          </a:xfrm>
        </p:spPr>
        <p:txBody>
          <a:bodyPr bIns="72000" anchor="b" anchorCtr="0">
            <a:noAutofit/>
          </a:bodyPr>
          <a:lstStyle>
            <a:lvl1pPr marL="0" indent="0" algn="l">
              <a:lnSpc>
                <a:spcPct val="100000"/>
              </a:lnSpc>
              <a:spcAft>
                <a:spcPts val="600"/>
              </a:spcAft>
              <a:buNone/>
              <a:defRPr sz="1800">
                <a:solidFill>
                  <a:schemeClr val="bg1"/>
                </a:solidFill>
              </a:defRPr>
            </a:lvl1pPr>
            <a:lvl2pPr marL="0" indent="0" algn="l">
              <a:buNone/>
              <a:defRPr sz="1800"/>
            </a:lvl2pPr>
            <a:lvl3pPr marL="0" indent="0" algn="l">
              <a:buNone/>
              <a:defRPr sz="1800"/>
            </a:lvl3pPr>
            <a:lvl4pPr marL="0" indent="0" algn="l">
              <a:buNone/>
              <a:defRPr sz="1800"/>
            </a:lvl4pPr>
            <a:lvl5pPr marL="0" indent="0" algn="l">
              <a:buNone/>
              <a:defRPr sz="1800"/>
            </a:lvl5pPr>
            <a:lvl6pPr marL="0" indent="0" algn="l">
              <a:buNone/>
              <a:defRPr sz="1800"/>
            </a:lvl6pPr>
            <a:lvl7pPr marL="0" indent="0" algn="l">
              <a:buNone/>
              <a:defRPr sz="1800"/>
            </a:lvl7pPr>
            <a:lvl8pPr marL="0" indent="0" algn="l">
              <a:buNone/>
              <a:defRPr sz="1800"/>
            </a:lvl8pPr>
            <a:lvl9pPr marL="0" indent="0" algn="l">
              <a:buNone/>
              <a:defRPr sz="1800"/>
            </a:lvl9pPr>
          </a:lstStyle>
          <a:p>
            <a:r>
              <a:rPr lang="en-US" noProof="0"/>
              <a:t>Click to add subtitle…</a:t>
            </a:r>
          </a:p>
        </p:txBody>
      </p:sp>
      <p:pic>
        <p:nvPicPr>
          <p:cNvPr id="11" name="Graphic 10">
            <a:extLst>
              <a:ext uri="{FF2B5EF4-FFF2-40B4-BE49-F238E27FC236}">
                <a16:creationId xmlns:a16="http://schemas.microsoft.com/office/drawing/2014/main" id="{0DCC8508-754F-F40F-F563-5FFC273759D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61352" y="5733328"/>
            <a:ext cx="2007256" cy="648000"/>
          </a:xfrm>
          <a:prstGeom prst="rect">
            <a:avLst/>
          </a:prstGeom>
        </p:spPr>
      </p:pic>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552608" y="621383"/>
            <a:ext cx="2016000" cy="216000"/>
          </a:xfrm>
        </p:spPr>
        <p:txBody>
          <a:bodyPr/>
          <a:lstStyle>
            <a:lvl1pPr marL="0" indent="0" algn="r">
              <a:lnSpc>
                <a:spcPct val="100000"/>
              </a:lnSpc>
              <a:spcAft>
                <a:spcPts val="0"/>
              </a:spcAft>
              <a:buNone/>
              <a:defRPr sz="1200" b="0"/>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Location…</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552608" y="908720"/>
            <a:ext cx="2016000" cy="216000"/>
          </a:xfrm>
        </p:spPr>
        <p:txBody>
          <a:bodyPr/>
          <a:lstStyle>
            <a:lvl1pPr marL="0" indent="0" algn="r">
              <a:lnSpc>
                <a:spcPct val="100000"/>
              </a:lnSpc>
              <a:spcAft>
                <a:spcPts val="0"/>
              </a:spcAft>
              <a:buNone/>
              <a:defRPr sz="1200" b="0"/>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Date…</a:t>
            </a:r>
          </a:p>
        </p:txBody>
      </p:sp>
    </p:spTree>
    <p:extLst>
      <p:ext uri="{BB962C8B-B14F-4D97-AF65-F5344CB8AC3E}">
        <p14:creationId xmlns:p14="http://schemas.microsoft.com/office/powerpoint/2010/main" val="3900339080"/>
      </p:ext>
    </p:extLst>
  </p:cSld>
  <p:clrMapOvr>
    <a:masterClrMapping/>
  </p:clrMapOvr>
  <p:extLst>
    <p:ext uri="{DCECCB84-F9BA-43D5-87BE-67443E8EF086}">
      <p15:sldGuideLst xmlns:p15="http://schemas.microsoft.com/office/powerpoint/2012/main">
        <p15:guide id="1" orient="horz" pos="275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E3575-C033-4FEA-14C1-2262A9DF8994}"/>
              </a:ext>
            </a:extLst>
          </p:cNvPr>
          <p:cNvSpPr>
            <a:spLocks noGrp="1"/>
          </p:cNvSpPr>
          <p:nvPr>
            <p:ph type="ctrTitle" hasCustomPrompt="1"/>
          </p:nvPr>
        </p:nvSpPr>
        <p:spPr>
          <a:xfrm>
            <a:off x="623389" y="476250"/>
            <a:ext cx="8136435" cy="3888855"/>
          </a:xfrm>
        </p:spPr>
        <p:txBody>
          <a:bodyPr anchor="b">
            <a:noAutofit/>
          </a:bodyPr>
          <a:lstStyle>
            <a:lvl1pPr algn="l">
              <a:defRPr sz="6600">
                <a:solidFill>
                  <a:schemeClr val="accent1"/>
                </a:solidFill>
              </a:defRPr>
            </a:lvl1pPr>
          </a:lstStyle>
          <a:p>
            <a:r>
              <a:rPr lang="en-US" noProof="0"/>
              <a:t>Click to add title…</a:t>
            </a:r>
          </a:p>
        </p:txBody>
      </p:sp>
      <p:sp>
        <p:nvSpPr>
          <p:cNvPr id="3" name="Subtitle 2">
            <a:extLst>
              <a:ext uri="{FF2B5EF4-FFF2-40B4-BE49-F238E27FC236}">
                <a16:creationId xmlns:a16="http://schemas.microsoft.com/office/drawing/2014/main" id="{FE7E5AC1-5812-5569-BE53-6A7BBF1CB0E5}"/>
              </a:ext>
            </a:extLst>
          </p:cNvPr>
          <p:cNvSpPr>
            <a:spLocks noGrp="1"/>
          </p:cNvSpPr>
          <p:nvPr>
            <p:ph type="subTitle" idx="10" hasCustomPrompt="1"/>
          </p:nvPr>
        </p:nvSpPr>
        <p:spPr>
          <a:xfrm>
            <a:off x="623887" y="5589588"/>
            <a:ext cx="7200901" cy="791740"/>
          </a:xfrm>
        </p:spPr>
        <p:txBody>
          <a:bodyPr bIns="72000" anchor="b" anchorCtr="0">
            <a:noAutofit/>
          </a:bodyPr>
          <a:lstStyle>
            <a:lvl1pPr marL="0" indent="0" algn="l">
              <a:lnSpc>
                <a:spcPct val="100000"/>
              </a:lnSpc>
              <a:spcAft>
                <a:spcPts val="600"/>
              </a:spcAft>
              <a:buNone/>
              <a:defRPr sz="1800">
                <a:solidFill>
                  <a:schemeClr val="tx1"/>
                </a:solidFill>
              </a:defRPr>
            </a:lvl1pPr>
            <a:lvl2pPr marL="0" indent="0" algn="l">
              <a:buNone/>
              <a:defRPr sz="1800"/>
            </a:lvl2pPr>
            <a:lvl3pPr marL="0" indent="0" algn="l">
              <a:buNone/>
              <a:defRPr sz="1800"/>
            </a:lvl3pPr>
            <a:lvl4pPr marL="0" indent="0" algn="l">
              <a:buNone/>
              <a:defRPr sz="1800"/>
            </a:lvl4pPr>
            <a:lvl5pPr marL="0" indent="0" algn="l">
              <a:buNone/>
              <a:defRPr sz="1800"/>
            </a:lvl5pPr>
            <a:lvl6pPr marL="0" indent="0" algn="l">
              <a:buNone/>
              <a:defRPr sz="1800"/>
            </a:lvl6pPr>
            <a:lvl7pPr marL="0" indent="0" algn="l">
              <a:buNone/>
              <a:defRPr sz="1800"/>
            </a:lvl7pPr>
            <a:lvl8pPr marL="0" indent="0" algn="l">
              <a:buNone/>
              <a:defRPr sz="1800"/>
            </a:lvl8pPr>
            <a:lvl9pPr marL="0" indent="0" algn="l">
              <a:buNone/>
              <a:defRPr sz="1800"/>
            </a:lvl9pPr>
          </a:lstStyle>
          <a:p>
            <a:r>
              <a:rPr lang="en-US" noProof="0"/>
              <a:t>Click to add subtitle…</a:t>
            </a:r>
          </a:p>
        </p:txBody>
      </p:sp>
      <p:pic>
        <p:nvPicPr>
          <p:cNvPr id="11" name="Graphic 10">
            <a:extLst>
              <a:ext uri="{FF2B5EF4-FFF2-40B4-BE49-F238E27FC236}">
                <a16:creationId xmlns:a16="http://schemas.microsoft.com/office/drawing/2014/main" id="{0DCC8508-754F-F40F-F563-5FFC273759D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61352" y="5733328"/>
            <a:ext cx="2007256" cy="648000"/>
          </a:xfrm>
          <a:prstGeom prst="rect">
            <a:avLst/>
          </a:prstGeom>
        </p:spPr>
      </p:pic>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552608" y="621383"/>
            <a:ext cx="2016000" cy="216000"/>
          </a:xfrm>
        </p:spPr>
        <p:txBody>
          <a:bodyPr/>
          <a:lstStyle>
            <a:lvl1pPr marL="0" indent="0" algn="r">
              <a:lnSpc>
                <a:spcPct val="100000"/>
              </a:lnSpc>
              <a:spcAft>
                <a:spcPts val="0"/>
              </a:spcAft>
              <a:buNone/>
              <a:defRPr sz="1200" b="0"/>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Location…</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552608" y="908720"/>
            <a:ext cx="2016000" cy="216000"/>
          </a:xfrm>
        </p:spPr>
        <p:txBody>
          <a:bodyPr/>
          <a:lstStyle>
            <a:lvl1pPr marL="0" indent="0" algn="r">
              <a:lnSpc>
                <a:spcPct val="100000"/>
              </a:lnSpc>
              <a:spcAft>
                <a:spcPts val="0"/>
              </a:spcAft>
              <a:buNone/>
              <a:defRPr sz="1200" b="0"/>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a:t>Date…</a:t>
            </a:r>
          </a:p>
        </p:txBody>
      </p:sp>
    </p:spTree>
    <p:extLst>
      <p:ext uri="{BB962C8B-B14F-4D97-AF65-F5344CB8AC3E}">
        <p14:creationId xmlns:p14="http://schemas.microsoft.com/office/powerpoint/2010/main" val="1343641251"/>
      </p:ext>
    </p:extLst>
  </p:cSld>
  <p:clrMapOvr>
    <a:masterClrMapping/>
  </p:clrMapOvr>
  <p:extLst>
    <p:ext uri="{DCECCB84-F9BA-43D5-87BE-67443E8EF086}">
      <p15:sldGuideLst xmlns:p15="http://schemas.microsoft.com/office/powerpoint/2012/main">
        <p15:guide id="1" orient="horz" pos="275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549B0EE-3C55-06ED-9BEB-90CBDFD10DCD}"/>
              </a:ext>
            </a:extLst>
          </p:cNvPr>
          <p:cNvSpPr>
            <a:spLocks noGrp="1"/>
          </p:cNvSpPr>
          <p:nvPr>
            <p:ph type="title" hasCustomPrompt="1"/>
          </p:nvPr>
        </p:nvSpPr>
        <p:spPr>
          <a:xfrm>
            <a:off x="623392" y="476250"/>
            <a:ext cx="10945313" cy="1224558"/>
          </a:xfrm>
        </p:spPr>
        <p:txBody>
          <a:bodyPr anchor="b" anchorCtr="0"/>
          <a:lstStyle>
            <a:lvl1pPr>
              <a:defRPr sz="6600"/>
            </a:lvl1pPr>
          </a:lstStyle>
          <a:p>
            <a:r>
              <a:rPr lang="en-US"/>
              <a:t>Table of contents…</a:t>
            </a:r>
          </a:p>
        </p:txBody>
      </p:sp>
      <p:sp>
        <p:nvSpPr>
          <p:cNvPr id="2" name="Textplatzhalter 1">
            <a:extLst>
              <a:ext uri="{FF2B5EF4-FFF2-40B4-BE49-F238E27FC236}">
                <a16:creationId xmlns:a16="http://schemas.microsoft.com/office/drawing/2014/main" id="{1AD9BA4B-722A-5717-6D48-3F41C2A0F2CE}"/>
              </a:ext>
            </a:extLst>
          </p:cNvPr>
          <p:cNvSpPr>
            <a:spLocks noGrp="1"/>
          </p:cNvSpPr>
          <p:nvPr>
            <p:ph type="body" sz="quarter" idx="1" hasCustomPrompt="1"/>
          </p:nvPr>
        </p:nvSpPr>
        <p:spPr>
          <a:xfrm>
            <a:off x="623888" y="2852936"/>
            <a:ext cx="3455987" cy="2881114"/>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3" name="Textplatzhalter 2">
            <a:extLst>
              <a:ext uri="{FF2B5EF4-FFF2-40B4-BE49-F238E27FC236}">
                <a16:creationId xmlns:a16="http://schemas.microsoft.com/office/drawing/2014/main" id="{B3A4C3E6-BD85-301E-CF7C-9A92ECC7E9A1}"/>
              </a:ext>
            </a:extLst>
          </p:cNvPr>
          <p:cNvSpPr>
            <a:spLocks noGrp="1"/>
          </p:cNvSpPr>
          <p:nvPr>
            <p:ph type="body" sz="quarter" idx="2" hasCustomPrompt="1"/>
          </p:nvPr>
        </p:nvSpPr>
        <p:spPr>
          <a:xfrm>
            <a:off x="4367213" y="2852936"/>
            <a:ext cx="3455987" cy="2881114"/>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4" name="Textplatzhalter 3">
            <a:extLst>
              <a:ext uri="{FF2B5EF4-FFF2-40B4-BE49-F238E27FC236}">
                <a16:creationId xmlns:a16="http://schemas.microsoft.com/office/drawing/2014/main" id="{A968C7F4-1770-4288-EDC8-BC72901C72DE}"/>
              </a:ext>
            </a:extLst>
          </p:cNvPr>
          <p:cNvSpPr>
            <a:spLocks noGrp="1"/>
          </p:cNvSpPr>
          <p:nvPr>
            <p:ph type="body" sz="quarter" idx="3" hasCustomPrompt="1"/>
          </p:nvPr>
        </p:nvSpPr>
        <p:spPr>
          <a:xfrm>
            <a:off x="8112125" y="2852936"/>
            <a:ext cx="3455988" cy="2881114"/>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5" name="Content SubTitle 1">
            <a:extLst>
              <a:ext uri="{FF2B5EF4-FFF2-40B4-BE49-F238E27FC236}">
                <a16:creationId xmlns:a16="http://schemas.microsoft.com/office/drawing/2014/main" id="{0FCF6056-511B-CC43-8CBA-D28D61AC9B89}"/>
              </a:ext>
            </a:extLst>
          </p:cNvPr>
          <p:cNvSpPr>
            <a:spLocks noGrp="1"/>
          </p:cNvSpPr>
          <p:nvPr>
            <p:ph type="subTitle" sz="half" idx="11" hasCustomPrompt="1"/>
          </p:nvPr>
        </p:nvSpPr>
        <p:spPr>
          <a:xfrm>
            <a:off x="623889" y="2133005"/>
            <a:ext cx="3455986"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6" name="Content SubTitle 2">
            <a:extLst>
              <a:ext uri="{FF2B5EF4-FFF2-40B4-BE49-F238E27FC236}">
                <a16:creationId xmlns:a16="http://schemas.microsoft.com/office/drawing/2014/main" id="{6ED3FFD3-CDE2-FCC2-A38F-D35ACEDF0413}"/>
              </a:ext>
            </a:extLst>
          </p:cNvPr>
          <p:cNvSpPr>
            <a:spLocks noGrp="1"/>
          </p:cNvSpPr>
          <p:nvPr>
            <p:ph type="subTitle" sz="half" idx="12" hasCustomPrompt="1"/>
          </p:nvPr>
        </p:nvSpPr>
        <p:spPr>
          <a:xfrm>
            <a:off x="4367809" y="2133005"/>
            <a:ext cx="3455986"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9" name="Content SubTitle 3">
            <a:extLst>
              <a:ext uri="{FF2B5EF4-FFF2-40B4-BE49-F238E27FC236}">
                <a16:creationId xmlns:a16="http://schemas.microsoft.com/office/drawing/2014/main" id="{32AAEA90-138B-86CB-95CD-90DECB1CE786}"/>
              </a:ext>
            </a:extLst>
          </p:cNvPr>
          <p:cNvSpPr>
            <a:spLocks noGrp="1"/>
          </p:cNvSpPr>
          <p:nvPr>
            <p:ph type="subTitle" sz="quarter" idx="13" hasCustomPrompt="1"/>
          </p:nvPr>
        </p:nvSpPr>
        <p:spPr>
          <a:xfrm>
            <a:off x="8112125" y="2132856"/>
            <a:ext cx="3455988"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13" name="Date Placeholder 12">
            <a:extLst>
              <a:ext uri="{FF2B5EF4-FFF2-40B4-BE49-F238E27FC236}">
                <a16:creationId xmlns:a16="http://schemas.microsoft.com/office/drawing/2014/main" id="{9D670F46-63F5-45AB-9719-39F61CEB7B54}"/>
              </a:ext>
            </a:extLst>
          </p:cNvPr>
          <p:cNvSpPr>
            <a:spLocks noGrp="1"/>
          </p:cNvSpPr>
          <p:nvPr>
            <p:ph type="dt" sz="half" idx="20"/>
          </p:nvPr>
        </p:nvSpPr>
        <p:spPr/>
        <p:txBody>
          <a:bodyPr/>
          <a:lstStyle/>
          <a:p>
            <a:fld id="{3A88D8B1-21A4-46D4-8A96-4869A7DBF9FE}" type="datetime1">
              <a:rPr lang="en-US" smtClean="0"/>
              <a:t>6/5/2025</a:t>
            </a:fld>
            <a:endParaRPr lang="en-US"/>
          </a:p>
        </p:txBody>
      </p:sp>
      <p:sp>
        <p:nvSpPr>
          <p:cNvPr id="14" name="Footer Placeholder 13">
            <a:extLst>
              <a:ext uri="{FF2B5EF4-FFF2-40B4-BE49-F238E27FC236}">
                <a16:creationId xmlns:a16="http://schemas.microsoft.com/office/drawing/2014/main" id="{537274CC-35DF-5E71-0639-FC44653DD565}"/>
              </a:ext>
            </a:extLst>
          </p:cNvPr>
          <p:cNvSpPr>
            <a:spLocks noGrp="1"/>
          </p:cNvSpPr>
          <p:nvPr>
            <p:ph type="ftr" sz="quarter" idx="21"/>
          </p:nvPr>
        </p:nvSpPr>
        <p:spPr/>
        <p:txBody>
          <a:bodyPr/>
          <a:lstStyle/>
          <a:p>
            <a:r>
              <a:rPr lang="en-US"/>
              <a:t>• Presentation Title • More Info • Confidential</a:t>
            </a:r>
          </a:p>
        </p:txBody>
      </p:sp>
      <p:sp>
        <p:nvSpPr>
          <p:cNvPr id="15" name="Slide Number Placeholder 14">
            <a:extLst>
              <a:ext uri="{FF2B5EF4-FFF2-40B4-BE49-F238E27FC236}">
                <a16:creationId xmlns:a16="http://schemas.microsoft.com/office/drawing/2014/main" id="{484C6604-EA1F-1146-48BB-964515DB1A18}"/>
              </a:ext>
            </a:extLst>
          </p:cNvPr>
          <p:cNvSpPr>
            <a:spLocks noGrp="1"/>
          </p:cNvSpPr>
          <p:nvPr>
            <p:ph type="sldNum" sz="quarter" idx="22"/>
          </p:nvPr>
        </p:nvSpPr>
        <p:spPr/>
        <p:txBody>
          <a:bodyPr/>
          <a:lstStyle/>
          <a:p>
            <a:fld id="{0E4A3771-519F-49B0-9EA1-438829C1E4FB}" type="slidenum">
              <a:rPr lang="en-US" smtClean="0"/>
              <a:pPr/>
              <a:t>‹Nr.›</a:t>
            </a:fld>
            <a:endParaRPr lang="en-US"/>
          </a:p>
        </p:txBody>
      </p:sp>
    </p:spTree>
    <p:extLst>
      <p:ext uri="{BB962C8B-B14F-4D97-AF65-F5344CB8AC3E}">
        <p14:creationId xmlns:p14="http://schemas.microsoft.com/office/powerpoint/2010/main" val="1036075314"/>
      </p:ext>
    </p:extLst>
  </p:cSld>
  <p:clrMapOvr>
    <a:masterClrMapping/>
  </p:clrMapOvr>
  <p:extLst>
    <p:ext uri="{DCECCB84-F9BA-43D5-87BE-67443E8EF086}">
      <p15:sldGuideLst xmlns:p15="http://schemas.microsoft.com/office/powerpoint/2012/main">
        <p15:guide id="1" orient="horz" pos="1344">
          <p15:clr>
            <a:srgbClr val="FBAE40"/>
          </p15:clr>
        </p15:guide>
        <p15:guide id="3" orient="horz" pos="17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Pictur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549B0EE-3C55-06ED-9BEB-90CBDFD10DCD}"/>
              </a:ext>
            </a:extLst>
          </p:cNvPr>
          <p:cNvSpPr>
            <a:spLocks noGrp="1"/>
          </p:cNvSpPr>
          <p:nvPr>
            <p:ph type="title" hasCustomPrompt="1"/>
          </p:nvPr>
        </p:nvSpPr>
        <p:spPr>
          <a:xfrm>
            <a:off x="623392" y="476250"/>
            <a:ext cx="10945313" cy="1224558"/>
          </a:xfrm>
        </p:spPr>
        <p:txBody>
          <a:bodyPr anchor="b" anchorCtr="0"/>
          <a:lstStyle>
            <a:lvl1pPr>
              <a:defRPr sz="6600"/>
            </a:lvl1pPr>
          </a:lstStyle>
          <a:p>
            <a:r>
              <a:rPr lang="en-US"/>
              <a:t>Table of contents…</a:t>
            </a:r>
          </a:p>
        </p:txBody>
      </p:sp>
      <p:sp>
        <p:nvSpPr>
          <p:cNvPr id="2" name="Textplatzhalter 1">
            <a:extLst>
              <a:ext uri="{FF2B5EF4-FFF2-40B4-BE49-F238E27FC236}">
                <a16:creationId xmlns:a16="http://schemas.microsoft.com/office/drawing/2014/main" id="{1AD9BA4B-722A-5717-6D48-3F41C2A0F2CE}"/>
              </a:ext>
            </a:extLst>
          </p:cNvPr>
          <p:cNvSpPr>
            <a:spLocks noGrp="1"/>
          </p:cNvSpPr>
          <p:nvPr>
            <p:ph type="body" sz="quarter" idx="1" hasCustomPrompt="1"/>
          </p:nvPr>
        </p:nvSpPr>
        <p:spPr>
          <a:xfrm>
            <a:off x="623888" y="3716559"/>
            <a:ext cx="3455987" cy="2015983"/>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3" name="Textplatzhalter 2">
            <a:extLst>
              <a:ext uri="{FF2B5EF4-FFF2-40B4-BE49-F238E27FC236}">
                <a16:creationId xmlns:a16="http://schemas.microsoft.com/office/drawing/2014/main" id="{B3A4C3E6-BD85-301E-CF7C-9A92ECC7E9A1}"/>
              </a:ext>
            </a:extLst>
          </p:cNvPr>
          <p:cNvSpPr>
            <a:spLocks noGrp="1"/>
          </p:cNvSpPr>
          <p:nvPr>
            <p:ph type="body" sz="quarter" idx="2" hasCustomPrompt="1"/>
          </p:nvPr>
        </p:nvSpPr>
        <p:spPr>
          <a:xfrm>
            <a:off x="4367213" y="3716559"/>
            <a:ext cx="3455987" cy="2015983"/>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4" name="Textplatzhalter 3">
            <a:extLst>
              <a:ext uri="{FF2B5EF4-FFF2-40B4-BE49-F238E27FC236}">
                <a16:creationId xmlns:a16="http://schemas.microsoft.com/office/drawing/2014/main" id="{A968C7F4-1770-4288-EDC8-BC72901C72DE}"/>
              </a:ext>
            </a:extLst>
          </p:cNvPr>
          <p:cNvSpPr>
            <a:spLocks noGrp="1"/>
          </p:cNvSpPr>
          <p:nvPr>
            <p:ph type="body" sz="quarter" idx="3" hasCustomPrompt="1"/>
          </p:nvPr>
        </p:nvSpPr>
        <p:spPr>
          <a:xfrm>
            <a:off x="8112125" y="3716559"/>
            <a:ext cx="3455988" cy="2015983"/>
          </a:xfrm>
        </p:spPr>
        <p:txBody>
          <a:bodyPr/>
          <a:lstStyle>
            <a:lvl1pPr>
              <a:tabLst>
                <a:tab pos="3451225" algn="r"/>
              </a:tabLst>
              <a:defRPr/>
            </a:lvl1pPr>
            <a:lvl2pPr marL="0" indent="0">
              <a:buNone/>
              <a:tabLst>
                <a:tab pos="3451225" algn="r"/>
              </a:tabLst>
              <a:defRPr/>
            </a:lvl2pPr>
            <a:lvl3pPr marL="0" indent="0">
              <a:buNone/>
              <a:tabLst>
                <a:tab pos="3451225" algn="r"/>
              </a:tabLst>
              <a:defRPr/>
            </a:lvl3pPr>
            <a:lvl4pPr>
              <a:tabLst>
                <a:tab pos="3451225" algn="r"/>
              </a:tabLst>
              <a:defRPr/>
            </a:lvl4pPr>
            <a:lvl5pPr>
              <a:tabLst>
                <a:tab pos="3451225" algn="r"/>
              </a:tabLst>
              <a:defRPr b="0"/>
            </a:lvl5pPr>
          </a:lstStyle>
          <a:p>
            <a:pPr lvl="0"/>
            <a:r>
              <a:rPr lang="en-US" noProof="0"/>
              <a:t>Click to add text…</a:t>
            </a:r>
          </a:p>
        </p:txBody>
      </p:sp>
      <p:sp>
        <p:nvSpPr>
          <p:cNvPr id="5" name="Content SubTitle 1">
            <a:extLst>
              <a:ext uri="{FF2B5EF4-FFF2-40B4-BE49-F238E27FC236}">
                <a16:creationId xmlns:a16="http://schemas.microsoft.com/office/drawing/2014/main" id="{0FCF6056-511B-CC43-8CBA-D28D61AC9B89}"/>
              </a:ext>
            </a:extLst>
          </p:cNvPr>
          <p:cNvSpPr>
            <a:spLocks noGrp="1"/>
          </p:cNvSpPr>
          <p:nvPr>
            <p:ph type="subTitle" sz="half" idx="11" hasCustomPrompt="1"/>
          </p:nvPr>
        </p:nvSpPr>
        <p:spPr>
          <a:xfrm>
            <a:off x="623889" y="3068960"/>
            <a:ext cx="3455986"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6" name="Content SubTitle 2">
            <a:extLst>
              <a:ext uri="{FF2B5EF4-FFF2-40B4-BE49-F238E27FC236}">
                <a16:creationId xmlns:a16="http://schemas.microsoft.com/office/drawing/2014/main" id="{6ED3FFD3-CDE2-FCC2-A38F-D35ACEDF0413}"/>
              </a:ext>
            </a:extLst>
          </p:cNvPr>
          <p:cNvSpPr>
            <a:spLocks noGrp="1"/>
          </p:cNvSpPr>
          <p:nvPr>
            <p:ph type="subTitle" sz="half" idx="12" hasCustomPrompt="1"/>
          </p:nvPr>
        </p:nvSpPr>
        <p:spPr>
          <a:xfrm>
            <a:off x="4367809" y="3068960"/>
            <a:ext cx="3455986"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9" name="Content SubTitle 3">
            <a:extLst>
              <a:ext uri="{FF2B5EF4-FFF2-40B4-BE49-F238E27FC236}">
                <a16:creationId xmlns:a16="http://schemas.microsoft.com/office/drawing/2014/main" id="{32AAEA90-138B-86CB-95CD-90DECB1CE786}"/>
              </a:ext>
            </a:extLst>
          </p:cNvPr>
          <p:cNvSpPr>
            <a:spLocks noGrp="1"/>
          </p:cNvSpPr>
          <p:nvPr>
            <p:ph type="subTitle" sz="quarter" idx="13" hasCustomPrompt="1"/>
          </p:nvPr>
        </p:nvSpPr>
        <p:spPr>
          <a:xfrm>
            <a:off x="8112125" y="3068960"/>
            <a:ext cx="3455988" cy="504000"/>
          </a:xfrm>
        </p:spPr>
        <p:txBody>
          <a:bodyPr anchor="t" anchorCtr="0">
            <a:noAutofit/>
          </a:bodyPr>
          <a:lstStyle>
            <a:lvl1pPr marL="0" indent="0">
              <a:lnSpc>
                <a:spcPct val="100000"/>
              </a:lnSpc>
              <a:spcAft>
                <a:spcPts val="0"/>
              </a:spcAft>
              <a:buNone/>
              <a:defRPr sz="1800" b="1">
                <a:solidFill>
                  <a:schemeClr val="accent1"/>
                </a:solidFill>
              </a:defRPr>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chapter title…</a:t>
            </a:r>
          </a:p>
        </p:txBody>
      </p:sp>
      <p:sp>
        <p:nvSpPr>
          <p:cNvPr id="13" name="Date Placeholder 12">
            <a:extLst>
              <a:ext uri="{FF2B5EF4-FFF2-40B4-BE49-F238E27FC236}">
                <a16:creationId xmlns:a16="http://schemas.microsoft.com/office/drawing/2014/main" id="{9D670F46-63F5-45AB-9719-39F61CEB7B54}"/>
              </a:ext>
            </a:extLst>
          </p:cNvPr>
          <p:cNvSpPr>
            <a:spLocks noGrp="1"/>
          </p:cNvSpPr>
          <p:nvPr>
            <p:ph type="dt" sz="half" idx="20"/>
          </p:nvPr>
        </p:nvSpPr>
        <p:spPr/>
        <p:txBody>
          <a:bodyPr/>
          <a:lstStyle/>
          <a:p>
            <a:fld id="{C84985A9-9E7F-45D2-B90C-05D13692215A}" type="datetime1">
              <a:rPr lang="en-US" smtClean="0"/>
              <a:t>6/5/2025</a:t>
            </a:fld>
            <a:endParaRPr lang="en-US"/>
          </a:p>
        </p:txBody>
      </p:sp>
      <p:sp>
        <p:nvSpPr>
          <p:cNvPr id="14" name="Footer Placeholder 13">
            <a:extLst>
              <a:ext uri="{FF2B5EF4-FFF2-40B4-BE49-F238E27FC236}">
                <a16:creationId xmlns:a16="http://schemas.microsoft.com/office/drawing/2014/main" id="{537274CC-35DF-5E71-0639-FC44653DD565}"/>
              </a:ext>
            </a:extLst>
          </p:cNvPr>
          <p:cNvSpPr>
            <a:spLocks noGrp="1"/>
          </p:cNvSpPr>
          <p:nvPr>
            <p:ph type="ftr" sz="quarter" idx="21"/>
          </p:nvPr>
        </p:nvSpPr>
        <p:spPr/>
        <p:txBody>
          <a:bodyPr/>
          <a:lstStyle/>
          <a:p>
            <a:r>
              <a:rPr lang="en-US"/>
              <a:t>• Presentation Title • More Info • Confidential</a:t>
            </a:r>
          </a:p>
        </p:txBody>
      </p:sp>
      <p:sp>
        <p:nvSpPr>
          <p:cNvPr id="15" name="Slide Number Placeholder 14">
            <a:extLst>
              <a:ext uri="{FF2B5EF4-FFF2-40B4-BE49-F238E27FC236}">
                <a16:creationId xmlns:a16="http://schemas.microsoft.com/office/drawing/2014/main" id="{484C6604-EA1F-1146-48BB-964515DB1A18}"/>
              </a:ext>
            </a:extLst>
          </p:cNvPr>
          <p:cNvSpPr>
            <a:spLocks noGrp="1"/>
          </p:cNvSpPr>
          <p:nvPr>
            <p:ph type="sldNum" sz="quarter" idx="22"/>
          </p:nvPr>
        </p:nvSpPr>
        <p:spPr/>
        <p:txBody>
          <a:bodyPr/>
          <a:lstStyle/>
          <a:p>
            <a:fld id="{0E4A3771-519F-49B0-9EA1-438829C1E4FB}" type="slidenum">
              <a:rPr lang="en-US" smtClean="0"/>
              <a:pPr/>
              <a:t>‹Nr.›</a:t>
            </a:fld>
            <a:endParaRPr lang="en-US"/>
          </a:p>
        </p:txBody>
      </p:sp>
      <p:sp>
        <p:nvSpPr>
          <p:cNvPr id="10" name="Bildplatzhalter 1">
            <a:extLst>
              <a:ext uri="{FF2B5EF4-FFF2-40B4-BE49-F238E27FC236}">
                <a16:creationId xmlns:a16="http://schemas.microsoft.com/office/drawing/2014/main" id="{B1C89AEC-4B2E-54A1-FFE9-F6E5C8E37AAC}"/>
              </a:ext>
            </a:extLst>
          </p:cNvPr>
          <p:cNvSpPr>
            <a:spLocks noGrp="1"/>
          </p:cNvSpPr>
          <p:nvPr>
            <p:ph type="pic" sz="quarter" idx="15" hasCustomPrompt="1"/>
          </p:nvPr>
        </p:nvSpPr>
        <p:spPr>
          <a:xfrm>
            <a:off x="623888" y="2133600"/>
            <a:ext cx="1439862" cy="792163"/>
          </a:xfrm>
        </p:spPr>
        <p:txBody>
          <a:bodyPr/>
          <a:lstStyle>
            <a:lvl1pPr marL="0" indent="0" algn="ctr">
              <a:buNone/>
              <a:defRPr sz="950"/>
            </a:lvl1pPr>
          </a:lstStyle>
          <a:p>
            <a:r>
              <a:rPr lang="en-US"/>
              <a:t>Click icon to add picture…</a:t>
            </a:r>
          </a:p>
        </p:txBody>
      </p:sp>
      <p:sp>
        <p:nvSpPr>
          <p:cNvPr id="12" name="Bildplatzhalter 2">
            <a:extLst>
              <a:ext uri="{FF2B5EF4-FFF2-40B4-BE49-F238E27FC236}">
                <a16:creationId xmlns:a16="http://schemas.microsoft.com/office/drawing/2014/main" id="{5F799020-E2E2-26EE-97E9-C2A05AE0E7E6}"/>
              </a:ext>
            </a:extLst>
          </p:cNvPr>
          <p:cNvSpPr>
            <a:spLocks noGrp="1"/>
          </p:cNvSpPr>
          <p:nvPr>
            <p:ph type="pic" sz="quarter" idx="16" hasCustomPrompt="1"/>
          </p:nvPr>
        </p:nvSpPr>
        <p:spPr>
          <a:xfrm>
            <a:off x="4367213" y="2133600"/>
            <a:ext cx="1439862" cy="792163"/>
          </a:xfrm>
        </p:spPr>
        <p:txBody>
          <a:bodyPr/>
          <a:lstStyle>
            <a:lvl1pPr marL="0" indent="0" algn="ctr">
              <a:buNone/>
              <a:defRPr sz="950"/>
            </a:lvl1pPr>
          </a:lstStyle>
          <a:p>
            <a:r>
              <a:rPr lang="en-US"/>
              <a:t>Click icon to add picture…</a:t>
            </a:r>
          </a:p>
        </p:txBody>
      </p:sp>
      <p:sp>
        <p:nvSpPr>
          <p:cNvPr id="17" name="Bildplatzhalter 3">
            <a:extLst>
              <a:ext uri="{FF2B5EF4-FFF2-40B4-BE49-F238E27FC236}">
                <a16:creationId xmlns:a16="http://schemas.microsoft.com/office/drawing/2014/main" id="{527E3D8C-37E6-E527-9FD8-6540C4AEC904}"/>
              </a:ext>
            </a:extLst>
          </p:cNvPr>
          <p:cNvSpPr>
            <a:spLocks noGrp="1"/>
          </p:cNvSpPr>
          <p:nvPr>
            <p:ph type="pic" sz="quarter" idx="17" hasCustomPrompt="1"/>
          </p:nvPr>
        </p:nvSpPr>
        <p:spPr>
          <a:xfrm>
            <a:off x="8112125" y="2133600"/>
            <a:ext cx="1439863" cy="790575"/>
          </a:xfrm>
        </p:spPr>
        <p:txBody>
          <a:bodyPr/>
          <a:lstStyle>
            <a:lvl1pPr marL="0" indent="0" algn="ctr">
              <a:buNone/>
              <a:defRPr sz="950"/>
            </a:lvl1pPr>
          </a:lstStyle>
          <a:p>
            <a:r>
              <a:rPr lang="en-US"/>
              <a:t>Click icon to add picture…</a:t>
            </a:r>
          </a:p>
        </p:txBody>
      </p:sp>
    </p:spTree>
    <p:extLst>
      <p:ext uri="{BB962C8B-B14F-4D97-AF65-F5344CB8AC3E}">
        <p14:creationId xmlns:p14="http://schemas.microsoft.com/office/powerpoint/2010/main" val="1372065607"/>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1842">
          <p15:clr>
            <a:srgbClr val="FBAE40"/>
          </p15:clr>
        </p15:guide>
        <p15:guide id="3" orient="horz" pos="1933">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Abschnitts-&#10;überschrif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833585E-27B6-A8E6-227B-2E7FAE1147C8}"/>
              </a:ext>
            </a:extLst>
          </p:cNvPr>
          <p:cNvSpPr/>
          <p:nvPr userDrawn="1"/>
        </p:nvSpPr>
        <p:spPr>
          <a:xfrm>
            <a:off x="0" y="0"/>
            <a:ext cx="12191999" cy="6858000"/>
          </a:xfrm>
          <a:prstGeom prst="rect">
            <a:avLst/>
          </a:prstGeom>
          <a:solidFill>
            <a:srgbClr val="2E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B70840D9-A9D9-E9FB-4DC0-2A076372CA12}"/>
              </a:ext>
            </a:extLst>
          </p:cNvPr>
          <p:cNvSpPr>
            <a:spLocks noGrp="1"/>
          </p:cNvSpPr>
          <p:nvPr>
            <p:ph type="title" hasCustomPrompt="1"/>
          </p:nvPr>
        </p:nvSpPr>
        <p:spPr>
          <a:xfrm>
            <a:off x="623392" y="1340768"/>
            <a:ext cx="8136434" cy="3600400"/>
          </a:xfrm>
        </p:spPr>
        <p:txBody>
          <a:bodyPr tIns="54000" anchor="t" anchorCtr="0">
            <a:noAutofit/>
          </a:bodyPr>
          <a:lstStyle>
            <a:lvl1pPr>
              <a:defRPr sz="6600"/>
            </a:lvl1pPr>
          </a:lstStyle>
          <a:p>
            <a:r>
              <a:rPr lang="en-US" noProof="0"/>
              <a:t>Click to add title…</a:t>
            </a:r>
          </a:p>
        </p:txBody>
      </p:sp>
      <p:sp>
        <p:nvSpPr>
          <p:cNvPr id="3" name="SubTitle">
            <a:extLst>
              <a:ext uri="{FF2B5EF4-FFF2-40B4-BE49-F238E27FC236}">
                <a16:creationId xmlns:a16="http://schemas.microsoft.com/office/drawing/2014/main" id="{F51FBF2D-EB00-811C-DE69-BABFC2E34C05}"/>
              </a:ext>
            </a:extLst>
          </p:cNvPr>
          <p:cNvSpPr>
            <a:spLocks noGrp="1"/>
          </p:cNvSpPr>
          <p:nvPr>
            <p:ph type="subTitle" sz="quarter" idx="10" hasCustomPrompt="1"/>
          </p:nvPr>
        </p:nvSpPr>
        <p:spPr>
          <a:xfrm>
            <a:off x="623392" y="5734050"/>
            <a:ext cx="7201396" cy="647278"/>
          </a:xfrm>
        </p:spPr>
        <p:txBody>
          <a:bodyPr bIns="0" anchor="b" anchorCtr="0">
            <a:noAutofit/>
          </a:bodyPr>
          <a:lstStyle>
            <a:lvl1pPr marL="0" indent="0">
              <a:lnSpc>
                <a:spcPct val="100000"/>
              </a:lnSpc>
              <a:buNone/>
              <a:defRPr sz="1800">
                <a:solidFill>
                  <a:schemeClr val="bg1"/>
                </a:solidFill>
              </a:defRPr>
            </a:lvl1pPr>
            <a:lvl2pPr marL="0" indent="0">
              <a:buNone/>
              <a:defRPr sz="1800">
                <a:solidFill>
                  <a:schemeClr val="tx1"/>
                </a:solidFill>
              </a:defRPr>
            </a:lvl2pPr>
            <a:lvl3pPr marL="0" indent="0">
              <a:buNone/>
              <a:defRPr sz="1800">
                <a:solidFill>
                  <a:schemeClr val="tx1"/>
                </a:solidFill>
              </a:defRPr>
            </a:lvl3pPr>
            <a:lvl4pPr marL="0" indent="0">
              <a:buNone/>
              <a:defRPr sz="1800">
                <a:solidFill>
                  <a:schemeClr val="tx1"/>
                </a:solidFill>
              </a:defRPr>
            </a:lvl4pPr>
            <a:lvl5pPr marL="0" indent="0">
              <a:buNone/>
              <a:defRPr sz="1800">
                <a:solidFill>
                  <a:schemeClr val="tx1"/>
                </a:solidFill>
              </a:defRPr>
            </a:lvl5pPr>
            <a:lvl6pPr marL="0" indent="0">
              <a:buNone/>
              <a:defRPr sz="1800">
                <a:solidFill>
                  <a:schemeClr val="tx1"/>
                </a:solidFill>
              </a:defRPr>
            </a:lvl6pPr>
            <a:lvl7pPr marL="0" indent="0">
              <a:buNone/>
              <a:defRPr sz="1800">
                <a:solidFill>
                  <a:schemeClr val="tx1"/>
                </a:solidFill>
              </a:defRPr>
            </a:lvl7pPr>
            <a:lvl8pPr marL="0" indent="0">
              <a:buNone/>
              <a:defRPr sz="1800">
                <a:solidFill>
                  <a:schemeClr val="tx1"/>
                </a:solidFill>
              </a:defRPr>
            </a:lvl8pPr>
            <a:lvl9pPr marL="0" indent="0">
              <a:buNone/>
              <a:defRPr sz="1800">
                <a:solidFill>
                  <a:schemeClr val="tx1"/>
                </a:solidFill>
              </a:defRPr>
            </a:lvl9pPr>
          </a:lstStyle>
          <a:p>
            <a:pPr lvl="0"/>
            <a:r>
              <a:rPr lang="en-US"/>
              <a:t>Click to add subtitle…</a:t>
            </a:r>
          </a:p>
        </p:txBody>
      </p:sp>
      <p:pic>
        <p:nvPicPr>
          <p:cNvPr id="11" name="Graphic 10">
            <a:extLst>
              <a:ext uri="{FF2B5EF4-FFF2-40B4-BE49-F238E27FC236}">
                <a16:creationId xmlns:a16="http://schemas.microsoft.com/office/drawing/2014/main" id="{A0084676-9EC6-0E62-F117-F39070E7AC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0436" y="5949280"/>
            <a:ext cx="1338172" cy="432000"/>
          </a:xfrm>
          <a:prstGeom prst="rect">
            <a:avLst/>
          </a:prstGeom>
        </p:spPr>
      </p:pic>
    </p:spTree>
    <p:extLst>
      <p:ext uri="{BB962C8B-B14F-4D97-AF65-F5344CB8AC3E}">
        <p14:creationId xmlns:p14="http://schemas.microsoft.com/office/powerpoint/2010/main" val="1962310508"/>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0840D9-A9D9-E9FB-4DC0-2A076372CA12}"/>
              </a:ext>
            </a:extLst>
          </p:cNvPr>
          <p:cNvSpPr>
            <a:spLocks noGrp="1"/>
          </p:cNvSpPr>
          <p:nvPr>
            <p:ph type="title" hasCustomPrompt="1"/>
          </p:nvPr>
        </p:nvSpPr>
        <p:spPr>
          <a:xfrm>
            <a:off x="623392" y="1340768"/>
            <a:ext cx="8136434" cy="3600400"/>
          </a:xfrm>
        </p:spPr>
        <p:txBody>
          <a:bodyPr tIns="54000" anchor="t" anchorCtr="0">
            <a:noAutofit/>
          </a:bodyPr>
          <a:lstStyle>
            <a:lvl1pPr>
              <a:defRPr sz="6600"/>
            </a:lvl1pPr>
          </a:lstStyle>
          <a:p>
            <a:r>
              <a:rPr lang="en-US" noProof="0"/>
              <a:t>Click to add title…</a:t>
            </a:r>
          </a:p>
        </p:txBody>
      </p:sp>
      <p:sp>
        <p:nvSpPr>
          <p:cNvPr id="3" name="SubTitle">
            <a:extLst>
              <a:ext uri="{FF2B5EF4-FFF2-40B4-BE49-F238E27FC236}">
                <a16:creationId xmlns:a16="http://schemas.microsoft.com/office/drawing/2014/main" id="{F51FBF2D-EB00-811C-DE69-BABFC2E34C05}"/>
              </a:ext>
            </a:extLst>
          </p:cNvPr>
          <p:cNvSpPr>
            <a:spLocks noGrp="1"/>
          </p:cNvSpPr>
          <p:nvPr>
            <p:ph type="subTitle" sz="quarter" idx="10" hasCustomPrompt="1"/>
          </p:nvPr>
        </p:nvSpPr>
        <p:spPr>
          <a:xfrm>
            <a:off x="623392" y="5734050"/>
            <a:ext cx="7201396" cy="647278"/>
          </a:xfrm>
        </p:spPr>
        <p:txBody>
          <a:bodyPr bIns="0" anchor="b" anchorCtr="0">
            <a:noAutofit/>
          </a:bodyPr>
          <a:lstStyle>
            <a:lvl1pPr marL="0" indent="0">
              <a:lnSpc>
                <a:spcPct val="100000"/>
              </a:lnSpc>
              <a:buNone/>
              <a:defRPr sz="1800">
                <a:solidFill>
                  <a:schemeClr val="tx1"/>
                </a:solidFill>
              </a:defRPr>
            </a:lvl1pPr>
            <a:lvl2pPr marL="0" indent="0">
              <a:buNone/>
              <a:defRPr sz="1800">
                <a:solidFill>
                  <a:schemeClr val="tx1"/>
                </a:solidFill>
              </a:defRPr>
            </a:lvl2pPr>
            <a:lvl3pPr marL="0" indent="0">
              <a:buNone/>
              <a:defRPr sz="1800">
                <a:solidFill>
                  <a:schemeClr val="tx1"/>
                </a:solidFill>
              </a:defRPr>
            </a:lvl3pPr>
            <a:lvl4pPr marL="0" indent="0">
              <a:buNone/>
              <a:defRPr sz="1800">
                <a:solidFill>
                  <a:schemeClr val="tx1"/>
                </a:solidFill>
              </a:defRPr>
            </a:lvl4pPr>
            <a:lvl5pPr marL="0" indent="0">
              <a:buNone/>
              <a:defRPr sz="1800">
                <a:solidFill>
                  <a:schemeClr val="tx1"/>
                </a:solidFill>
              </a:defRPr>
            </a:lvl5pPr>
            <a:lvl6pPr marL="0" indent="0">
              <a:buNone/>
              <a:defRPr sz="1800">
                <a:solidFill>
                  <a:schemeClr val="tx1"/>
                </a:solidFill>
              </a:defRPr>
            </a:lvl6pPr>
            <a:lvl7pPr marL="0" indent="0">
              <a:buNone/>
              <a:defRPr sz="1800">
                <a:solidFill>
                  <a:schemeClr val="tx1"/>
                </a:solidFill>
              </a:defRPr>
            </a:lvl7pPr>
            <a:lvl8pPr marL="0" indent="0">
              <a:buNone/>
              <a:defRPr sz="1800">
                <a:solidFill>
                  <a:schemeClr val="tx1"/>
                </a:solidFill>
              </a:defRPr>
            </a:lvl8pPr>
            <a:lvl9pPr marL="0" indent="0">
              <a:buNone/>
              <a:defRPr sz="1800">
                <a:solidFill>
                  <a:schemeClr val="tx1"/>
                </a:solidFill>
              </a:defRPr>
            </a:lvl9pPr>
          </a:lstStyle>
          <a:p>
            <a:pPr lvl="0"/>
            <a:r>
              <a:rPr lang="en-US"/>
              <a:t>Click to add subtitle…</a:t>
            </a:r>
          </a:p>
        </p:txBody>
      </p:sp>
      <p:pic>
        <p:nvPicPr>
          <p:cNvPr id="11" name="Graphic 10">
            <a:extLst>
              <a:ext uri="{FF2B5EF4-FFF2-40B4-BE49-F238E27FC236}">
                <a16:creationId xmlns:a16="http://schemas.microsoft.com/office/drawing/2014/main" id="{A0084676-9EC6-0E62-F117-F39070E7AC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0436" y="5949280"/>
            <a:ext cx="1338172" cy="432000"/>
          </a:xfrm>
          <a:prstGeom prst="rect">
            <a:avLst/>
          </a:prstGeom>
        </p:spPr>
      </p:pic>
    </p:spTree>
    <p:extLst>
      <p:ext uri="{BB962C8B-B14F-4D97-AF65-F5344CB8AC3E}">
        <p14:creationId xmlns:p14="http://schemas.microsoft.com/office/powerpoint/2010/main" val="1992180458"/>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42470E-E97B-07CB-41E8-68B03352F78B}"/>
              </a:ext>
            </a:extLst>
          </p:cNvPr>
          <p:cNvSpPr>
            <a:spLocks noGrp="1"/>
          </p:cNvSpPr>
          <p:nvPr>
            <p:ph type="title" hasCustomPrompt="1"/>
          </p:nvPr>
        </p:nvSpPr>
        <p:spPr/>
        <p:txBody>
          <a:bodyPr/>
          <a:lstStyle>
            <a:lvl1pPr>
              <a:defRPr/>
            </a:lvl1pPr>
          </a:lstStyle>
          <a:p>
            <a:r>
              <a:rPr lang="en-US" noProof="0"/>
              <a:t>Click to add title…</a:t>
            </a:r>
          </a:p>
        </p:txBody>
      </p:sp>
      <p:sp>
        <p:nvSpPr>
          <p:cNvPr id="7" name="Date Placeholder 6">
            <a:extLst>
              <a:ext uri="{FF2B5EF4-FFF2-40B4-BE49-F238E27FC236}">
                <a16:creationId xmlns:a16="http://schemas.microsoft.com/office/drawing/2014/main" id="{19AF824F-3B47-5844-DE29-579211182B94}"/>
              </a:ext>
            </a:extLst>
          </p:cNvPr>
          <p:cNvSpPr>
            <a:spLocks noGrp="1"/>
          </p:cNvSpPr>
          <p:nvPr>
            <p:ph type="dt" sz="half" idx="20"/>
          </p:nvPr>
        </p:nvSpPr>
        <p:spPr/>
        <p:txBody>
          <a:bodyPr/>
          <a:lstStyle/>
          <a:p>
            <a:fld id="{B266218C-D721-4779-8579-E55F69F529FC}" type="datetime1">
              <a:rPr lang="en-US" smtClean="0"/>
              <a:t>6/5/2025</a:t>
            </a:fld>
            <a:endParaRPr lang="en-US"/>
          </a:p>
        </p:txBody>
      </p:sp>
      <p:sp>
        <p:nvSpPr>
          <p:cNvPr id="8" name="Footer Placeholder 7">
            <a:extLst>
              <a:ext uri="{FF2B5EF4-FFF2-40B4-BE49-F238E27FC236}">
                <a16:creationId xmlns:a16="http://schemas.microsoft.com/office/drawing/2014/main" id="{2D2228D1-2F57-2A30-210C-35D6B755BE09}"/>
              </a:ext>
            </a:extLst>
          </p:cNvPr>
          <p:cNvSpPr>
            <a:spLocks noGrp="1"/>
          </p:cNvSpPr>
          <p:nvPr>
            <p:ph type="ftr" sz="quarter" idx="21"/>
          </p:nvPr>
        </p:nvSpPr>
        <p:spPr/>
        <p:txBody>
          <a:bodyPr/>
          <a:lstStyle/>
          <a:p>
            <a:r>
              <a:rPr lang="en-US"/>
              <a:t>• Presentation Title • More Info • Confidential</a:t>
            </a:r>
          </a:p>
        </p:txBody>
      </p:sp>
      <p:sp>
        <p:nvSpPr>
          <p:cNvPr id="9" name="Slide Number Placeholder 8">
            <a:extLst>
              <a:ext uri="{FF2B5EF4-FFF2-40B4-BE49-F238E27FC236}">
                <a16:creationId xmlns:a16="http://schemas.microsoft.com/office/drawing/2014/main" id="{2E197A42-3090-1719-ECD6-593F675FDC33}"/>
              </a:ext>
            </a:extLst>
          </p:cNvPr>
          <p:cNvSpPr>
            <a:spLocks noGrp="1"/>
          </p:cNvSpPr>
          <p:nvPr>
            <p:ph type="sldNum" sz="quarter" idx="22"/>
          </p:nvPr>
        </p:nvSpPr>
        <p:spPr/>
        <p:txBody>
          <a:bodyPr/>
          <a:lstStyle/>
          <a:p>
            <a:fld id="{0E4A3771-519F-49B0-9EA1-438829C1E4FB}" type="slidenum">
              <a:rPr lang="en-US" smtClean="0"/>
              <a:pPr/>
              <a:t>‹Nr.›</a:t>
            </a:fld>
            <a:endParaRPr lang="en-US"/>
          </a:p>
        </p:txBody>
      </p:sp>
      <p:sp>
        <p:nvSpPr>
          <p:cNvPr id="2" name="SubTitle">
            <a:extLst>
              <a:ext uri="{FF2B5EF4-FFF2-40B4-BE49-F238E27FC236}">
                <a16:creationId xmlns:a16="http://schemas.microsoft.com/office/drawing/2014/main" id="{8052CAE2-BA70-CFDC-538C-C051C352A6C6}"/>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42327178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BA8A5823-93A0-5506-6509-958EAEB92C43}"/>
              </a:ext>
            </a:extLst>
          </p:cNvPr>
          <p:cNvSpPr>
            <a:spLocks noGrp="1"/>
          </p:cNvSpPr>
          <p:nvPr>
            <p:ph sz="quarter" idx="1" hasCustomPrompt="1"/>
          </p:nvPr>
        </p:nvSpPr>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811C63FA-C340-3B9B-252D-8DE6693D4375}"/>
              </a:ext>
            </a:extLst>
          </p:cNvPr>
          <p:cNvSpPr>
            <a:spLocks noGrp="1"/>
          </p:cNvSpPr>
          <p:nvPr>
            <p:ph type="title" hasCustomPrompt="1"/>
          </p:nvPr>
        </p:nvSpPr>
        <p:spPr/>
        <p:txBody>
          <a:bodyPr/>
          <a:lstStyle>
            <a:lvl1pPr>
              <a:defRPr/>
            </a:lvl1pPr>
          </a:lstStyle>
          <a:p>
            <a:r>
              <a:rPr lang="en-US" noProof="0"/>
              <a:t>Click to add title…</a:t>
            </a:r>
          </a:p>
        </p:txBody>
      </p:sp>
      <p:sp>
        <p:nvSpPr>
          <p:cNvPr id="4" name="SubTitle">
            <a:extLst>
              <a:ext uri="{FF2B5EF4-FFF2-40B4-BE49-F238E27FC236}">
                <a16:creationId xmlns:a16="http://schemas.microsoft.com/office/drawing/2014/main" id="{76EC1487-5B92-7E3F-4BA3-251C7D0CB2C9}"/>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
        <p:nvSpPr>
          <p:cNvPr id="9" name="Date Placeholder 8">
            <a:extLst>
              <a:ext uri="{FF2B5EF4-FFF2-40B4-BE49-F238E27FC236}">
                <a16:creationId xmlns:a16="http://schemas.microsoft.com/office/drawing/2014/main" id="{4327A198-1E6E-4C52-44CF-96612A338AE2}"/>
              </a:ext>
            </a:extLst>
          </p:cNvPr>
          <p:cNvSpPr>
            <a:spLocks noGrp="1"/>
          </p:cNvSpPr>
          <p:nvPr>
            <p:ph type="dt" sz="half" idx="20"/>
          </p:nvPr>
        </p:nvSpPr>
        <p:spPr/>
        <p:txBody>
          <a:bodyPr/>
          <a:lstStyle/>
          <a:p>
            <a:fld id="{C0B15DD1-2467-49F5-9E36-4BE7B23F0FB8}" type="datetime1">
              <a:rPr lang="en-US" smtClean="0"/>
              <a:t>6/5/2025</a:t>
            </a:fld>
            <a:endParaRPr lang="en-US"/>
          </a:p>
        </p:txBody>
      </p:sp>
      <p:sp>
        <p:nvSpPr>
          <p:cNvPr id="10" name="Footer Placeholder 9">
            <a:extLst>
              <a:ext uri="{FF2B5EF4-FFF2-40B4-BE49-F238E27FC236}">
                <a16:creationId xmlns:a16="http://schemas.microsoft.com/office/drawing/2014/main" id="{B9F2697B-C084-AFEC-A139-20A3C0EBA92A}"/>
              </a:ext>
            </a:extLst>
          </p:cNvPr>
          <p:cNvSpPr>
            <a:spLocks noGrp="1"/>
          </p:cNvSpPr>
          <p:nvPr>
            <p:ph type="ftr" sz="quarter" idx="21"/>
          </p:nvPr>
        </p:nvSpPr>
        <p:spPr/>
        <p:txBody>
          <a:bodyPr/>
          <a:lstStyle/>
          <a:p>
            <a:r>
              <a:rPr lang="en-US"/>
              <a:t>• Presentation Title • More Info • Confidential</a:t>
            </a:r>
          </a:p>
        </p:txBody>
      </p:sp>
      <p:sp>
        <p:nvSpPr>
          <p:cNvPr id="11" name="Slide Number Placeholder 10">
            <a:extLst>
              <a:ext uri="{FF2B5EF4-FFF2-40B4-BE49-F238E27FC236}">
                <a16:creationId xmlns:a16="http://schemas.microsoft.com/office/drawing/2014/main" id="{854C512B-983C-4479-3389-74F6BE389942}"/>
              </a:ext>
            </a:extLst>
          </p:cNvPr>
          <p:cNvSpPr>
            <a:spLocks noGrp="1"/>
          </p:cNvSpPr>
          <p:nvPr>
            <p:ph type="sldNum" sz="quarter" idx="22"/>
          </p:nvPr>
        </p:nvSpPr>
        <p:spPr/>
        <p:txBody>
          <a:bodyPr/>
          <a:lstStyle/>
          <a:p>
            <a:fld id="{0E4A3771-519F-49B0-9EA1-438829C1E4FB}" type="slidenum">
              <a:rPr lang="en-US" smtClean="0"/>
              <a:pPr/>
              <a:t>‹Nr.›</a:t>
            </a:fld>
            <a:endParaRPr lang="en-US"/>
          </a:p>
        </p:txBody>
      </p:sp>
    </p:spTree>
    <p:extLst>
      <p:ext uri="{BB962C8B-B14F-4D97-AF65-F5344CB8AC3E}">
        <p14:creationId xmlns:p14="http://schemas.microsoft.com/office/powerpoint/2010/main" val="2431348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939E7F3D-91EE-30EB-BC5E-A809850253ED}"/>
              </a:ext>
            </a:extLst>
          </p:cNvPr>
          <p:cNvSpPr>
            <a:spLocks noGrp="1"/>
          </p:cNvSpPr>
          <p:nvPr>
            <p:ph sz="half" idx="1" hasCustomPrompt="1"/>
          </p:nvPr>
        </p:nvSpPr>
        <p:spPr>
          <a:xfrm>
            <a:off x="623392" y="1844824"/>
            <a:ext cx="5328146" cy="3889226"/>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8864F934-674B-5197-3352-0E077A3D0193}"/>
              </a:ext>
            </a:extLst>
          </p:cNvPr>
          <p:cNvSpPr>
            <a:spLocks noGrp="1"/>
          </p:cNvSpPr>
          <p:nvPr>
            <p:ph sz="half" idx="2" hasCustomPrompt="1"/>
          </p:nvPr>
        </p:nvSpPr>
        <p:spPr>
          <a:xfrm>
            <a:off x="6240015" y="1844824"/>
            <a:ext cx="5328097" cy="3889226"/>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Title 8">
            <a:extLst>
              <a:ext uri="{FF2B5EF4-FFF2-40B4-BE49-F238E27FC236}">
                <a16:creationId xmlns:a16="http://schemas.microsoft.com/office/drawing/2014/main" id="{3DA775C3-B57E-3043-DF10-A5C38C82CBEC}"/>
              </a:ext>
            </a:extLst>
          </p:cNvPr>
          <p:cNvSpPr>
            <a:spLocks noGrp="1"/>
          </p:cNvSpPr>
          <p:nvPr>
            <p:ph type="title" hasCustomPrompt="1"/>
          </p:nvPr>
        </p:nvSpPr>
        <p:spPr/>
        <p:txBody>
          <a:bodyPr/>
          <a:lstStyle>
            <a:lvl1pPr>
              <a:defRPr/>
            </a:lvl1pPr>
          </a:lstStyle>
          <a:p>
            <a:r>
              <a:rPr lang="en-US" noProof="0"/>
              <a:t>Click to add title…</a:t>
            </a:r>
          </a:p>
        </p:txBody>
      </p:sp>
      <p:sp>
        <p:nvSpPr>
          <p:cNvPr id="10" name="Date Placeholder 9">
            <a:extLst>
              <a:ext uri="{FF2B5EF4-FFF2-40B4-BE49-F238E27FC236}">
                <a16:creationId xmlns:a16="http://schemas.microsoft.com/office/drawing/2014/main" id="{A93BA02E-E335-5D17-F5BA-2CFAF8D6B8C4}"/>
              </a:ext>
            </a:extLst>
          </p:cNvPr>
          <p:cNvSpPr>
            <a:spLocks noGrp="1"/>
          </p:cNvSpPr>
          <p:nvPr>
            <p:ph type="dt" sz="half" idx="20"/>
          </p:nvPr>
        </p:nvSpPr>
        <p:spPr/>
        <p:txBody>
          <a:bodyPr/>
          <a:lstStyle/>
          <a:p>
            <a:fld id="{FF75269C-A550-4F99-A4FB-0C77D0122A10}" type="datetime1">
              <a:rPr lang="en-US" smtClean="0"/>
              <a:t>6/5/2025</a:t>
            </a:fld>
            <a:endParaRPr lang="en-US"/>
          </a:p>
        </p:txBody>
      </p:sp>
      <p:sp>
        <p:nvSpPr>
          <p:cNvPr id="11" name="Footer Placeholder 10">
            <a:extLst>
              <a:ext uri="{FF2B5EF4-FFF2-40B4-BE49-F238E27FC236}">
                <a16:creationId xmlns:a16="http://schemas.microsoft.com/office/drawing/2014/main" id="{AC1954FA-7A4E-D821-3185-3820901C7805}"/>
              </a:ext>
            </a:extLst>
          </p:cNvPr>
          <p:cNvSpPr>
            <a:spLocks noGrp="1"/>
          </p:cNvSpPr>
          <p:nvPr>
            <p:ph type="ftr" sz="quarter" idx="21"/>
          </p:nvPr>
        </p:nvSpPr>
        <p:spPr/>
        <p:txBody>
          <a:bodyPr/>
          <a:lstStyle/>
          <a:p>
            <a:r>
              <a:rPr lang="en-US"/>
              <a:t>• Presentation Title • More Info • Confidential</a:t>
            </a:r>
          </a:p>
        </p:txBody>
      </p:sp>
      <p:sp>
        <p:nvSpPr>
          <p:cNvPr id="12" name="Slide Number Placeholder 11">
            <a:extLst>
              <a:ext uri="{FF2B5EF4-FFF2-40B4-BE49-F238E27FC236}">
                <a16:creationId xmlns:a16="http://schemas.microsoft.com/office/drawing/2014/main" id="{002F608B-FA5E-679D-9771-D3573CC0E621}"/>
              </a:ext>
            </a:extLst>
          </p:cNvPr>
          <p:cNvSpPr>
            <a:spLocks noGrp="1"/>
          </p:cNvSpPr>
          <p:nvPr>
            <p:ph type="sldNum" sz="quarter" idx="22"/>
          </p:nvPr>
        </p:nvSpPr>
        <p:spPr/>
        <p:txBody>
          <a:bodyPr/>
          <a:lstStyle/>
          <a:p>
            <a:fld id="{0E4A3771-519F-49B0-9EA1-438829C1E4FB}" type="slidenum">
              <a:rPr lang="en-US" smtClean="0"/>
              <a:pPr/>
              <a:t>‹Nr.›</a:t>
            </a:fld>
            <a:endParaRPr lang="en-US"/>
          </a:p>
        </p:txBody>
      </p:sp>
      <p:sp>
        <p:nvSpPr>
          <p:cNvPr id="2" name="SubTitle">
            <a:extLst>
              <a:ext uri="{FF2B5EF4-FFF2-40B4-BE49-F238E27FC236}">
                <a16:creationId xmlns:a16="http://schemas.microsoft.com/office/drawing/2014/main" id="{32172065-4A68-6E70-FC75-8EB72AD4CA7F}"/>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1310979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939E7F3D-91EE-30EB-BC5E-A809850253ED}"/>
              </a:ext>
            </a:extLst>
          </p:cNvPr>
          <p:cNvSpPr>
            <a:spLocks noGrp="1"/>
          </p:cNvSpPr>
          <p:nvPr>
            <p:ph sz="half" idx="1" hasCustomPrompt="1"/>
          </p:nvPr>
        </p:nvSpPr>
        <p:spPr>
          <a:xfrm>
            <a:off x="623392" y="1844823"/>
            <a:ext cx="3456483" cy="388907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8864F934-674B-5197-3352-0E077A3D0193}"/>
              </a:ext>
            </a:extLst>
          </p:cNvPr>
          <p:cNvSpPr>
            <a:spLocks noGrp="1"/>
          </p:cNvSpPr>
          <p:nvPr>
            <p:ph sz="half" idx="2" hasCustomPrompt="1"/>
          </p:nvPr>
        </p:nvSpPr>
        <p:spPr>
          <a:xfrm>
            <a:off x="4367809" y="1844823"/>
            <a:ext cx="3456484" cy="388907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87DF6745-C652-5E85-B625-ADF5A0B686DC}"/>
              </a:ext>
            </a:extLst>
          </p:cNvPr>
          <p:cNvSpPr>
            <a:spLocks noGrp="1"/>
          </p:cNvSpPr>
          <p:nvPr>
            <p:ph sz="half" idx="3" hasCustomPrompt="1"/>
          </p:nvPr>
        </p:nvSpPr>
        <p:spPr>
          <a:xfrm>
            <a:off x="8112125" y="1844824"/>
            <a:ext cx="3455988" cy="3889226"/>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Title 8">
            <a:extLst>
              <a:ext uri="{FF2B5EF4-FFF2-40B4-BE49-F238E27FC236}">
                <a16:creationId xmlns:a16="http://schemas.microsoft.com/office/drawing/2014/main" id="{3DA775C3-B57E-3043-DF10-A5C38C82CBEC}"/>
              </a:ext>
            </a:extLst>
          </p:cNvPr>
          <p:cNvSpPr>
            <a:spLocks noGrp="1"/>
          </p:cNvSpPr>
          <p:nvPr>
            <p:ph type="title" hasCustomPrompt="1"/>
          </p:nvPr>
        </p:nvSpPr>
        <p:spPr/>
        <p:txBody>
          <a:bodyPr/>
          <a:lstStyle>
            <a:lvl1pPr>
              <a:defRPr/>
            </a:lvl1pPr>
          </a:lstStyle>
          <a:p>
            <a:r>
              <a:rPr lang="en-US"/>
              <a:t>Click to add title…</a:t>
            </a:r>
          </a:p>
        </p:txBody>
      </p:sp>
      <p:sp>
        <p:nvSpPr>
          <p:cNvPr id="10" name="Date Placeholder 9">
            <a:extLst>
              <a:ext uri="{FF2B5EF4-FFF2-40B4-BE49-F238E27FC236}">
                <a16:creationId xmlns:a16="http://schemas.microsoft.com/office/drawing/2014/main" id="{A93BA02E-E335-5D17-F5BA-2CFAF8D6B8C4}"/>
              </a:ext>
            </a:extLst>
          </p:cNvPr>
          <p:cNvSpPr>
            <a:spLocks noGrp="1"/>
          </p:cNvSpPr>
          <p:nvPr>
            <p:ph type="dt" sz="half" idx="20"/>
          </p:nvPr>
        </p:nvSpPr>
        <p:spPr/>
        <p:txBody>
          <a:bodyPr/>
          <a:lstStyle/>
          <a:p>
            <a:fld id="{82BC19DB-9690-4908-BB5C-F8E81F477564}" type="datetime1">
              <a:rPr lang="en-US" smtClean="0"/>
              <a:t>6/5/2025</a:t>
            </a:fld>
            <a:endParaRPr lang="en-US"/>
          </a:p>
        </p:txBody>
      </p:sp>
      <p:sp>
        <p:nvSpPr>
          <p:cNvPr id="11" name="Footer Placeholder 10">
            <a:extLst>
              <a:ext uri="{FF2B5EF4-FFF2-40B4-BE49-F238E27FC236}">
                <a16:creationId xmlns:a16="http://schemas.microsoft.com/office/drawing/2014/main" id="{AC1954FA-7A4E-D821-3185-3820901C7805}"/>
              </a:ext>
            </a:extLst>
          </p:cNvPr>
          <p:cNvSpPr>
            <a:spLocks noGrp="1"/>
          </p:cNvSpPr>
          <p:nvPr>
            <p:ph type="ftr" sz="quarter" idx="21"/>
          </p:nvPr>
        </p:nvSpPr>
        <p:spPr/>
        <p:txBody>
          <a:bodyPr/>
          <a:lstStyle/>
          <a:p>
            <a:r>
              <a:rPr lang="en-US"/>
              <a:t>• Presentation Title • More Info • Confidential</a:t>
            </a:r>
          </a:p>
        </p:txBody>
      </p:sp>
      <p:sp>
        <p:nvSpPr>
          <p:cNvPr id="12" name="Slide Number Placeholder 11">
            <a:extLst>
              <a:ext uri="{FF2B5EF4-FFF2-40B4-BE49-F238E27FC236}">
                <a16:creationId xmlns:a16="http://schemas.microsoft.com/office/drawing/2014/main" id="{002F608B-FA5E-679D-9771-D3573CC0E621}"/>
              </a:ext>
            </a:extLst>
          </p:cNvPr>
          <p:cNvSpPr>
            <a:spLocks noGrp="1"/>
          </p:cNvSpPr>
          <p:nvPr>
            <p:ph type="sldNum" sz="quarter" idx="22"/>
          </p:nvPr>
        </p:nvSpPr>
        <p:spPr/>
        <p:txBody>
          <a:bodyPr/>
          <a:lstStyle/>
          <a:p>
            <a:fld id="{0E4A3771-519F-49B0-9EA1-438829C1E4FB}" type="slidenum">
              <a:rPr lang="en-US" smtClean="0"/>
              <a:pPr/>
              <a:t>‹Nr.›</a:t>
            </a:fld>
            <a:endParaRPr lang="en-US"/>
          </a:p>
        </p:txBody>
      </p:sp>
      <p:sp>
        <p:nvSpPr>
          <p:cNvPr id="2" name="SubTitle">
            <a:extLst>
              <a:ext uri="{FF2B5EF4-FFF2-40B4-BE49-F238E27FC236}">
                <a16:creationId xmlns:a16="http://schemas.microsoft.com/office/drawing/2014/main" id="{AD00052B-B4BD-1668-DBEA-B2D7D4CFEB9B}"/>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27462384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64F1E712-5DC4-BD27-64DF-5CC1120CB1DA}"/>
              </a:ext>
            </a:extLst>
          </p:cNvPr>
          <p:cNvSpPr>
            <a:spLocks noGrp="1"/>
          </p:cNvSpPr>
          <p:nvPr>
            <p:ph sz="half" idx="1" hasCustomPrompt="1"/>
          </p:nvPr>
        </p:nvSpPr>
        <p:spPr>
          <a:xfrm>
            <a:off x="623889" y="2420888"/>
            <a:ext cx="5327650" cy="331316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BDEDEFCD-223C-E49C-6EDA-7D98CC1863D7}"/>
              </a:ext>
            </a:extLst>
          </p:cNvPr>
          <p:cNvSpPr>
            <a:spLocks noGrp="1"/>
          </p:cNvSpPr>
          <p:nvPr>
            <p:ph sz="half" idx="2" hasCustomPrompt="1"/>
          </p:nvPr>
        </p:nvSpPr>
        <p:spPr>
          <a:xfrm>
            <a:off x="6240015" y="2420888"/>
            <a:ext cx="5328097" cy="331316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Content SubTitle 1">
            <a:extLst>
              <a:ext uri="{FF2B5EF4-FFF2-40B4-BE49-F238E27FC236}">
                <a16:creationId xmlns:a16="http://schemas.microsoft.com/office/drawing/2014/main" id="{0FCF6056-511B-CC43-8CBA-D28D61AC9B89}"/>
              </a:ext>
            </a:extLst>
          </p:cNvPr>
          <p:cNvSpPr>
            <a:spLocks noGrp="1"/>
          </p:cNvSpPr>
          <p:nvPr>
            <p:ph type="subTitle" sz="half" idx="11" hasCustomPrompt="1"/>
          </p:nvPr>
        </p:nvSpPr>
        <p:spPr>
          <a:xfrm>
            <a:off x="623889" y="1844824"/>
            <a:ext cx="5327650" cy="432000"/>
          </a:xfrm>
        </p:spPr>
        <p:txBody>
          <a:bodyPr anchor="t" anchorCtr="0">
            <a:noAutofit/>
          </a:bodyPr>
          <a:lstStyle>
            <a:lvl1pPr marL="0" indent="0">
              <a:lnSpc>
                <a:spcPct val="110000"/>
              </a:lnSpc>
              <a:spcAft>
                <a:spcPts val="0"/>
              </a:spcAft>
              <a:buNone/>
              <a:defRPr sz="1800" b="1"/>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title…</a:t>
            </a:r>
          </a:p>
        </p:txBody>
      </p:sp>
      <p:sp>
        <p:nvSpPr>
          <p:cNvPr id="6" name="Content SubTitle 2">
            <a:extLst>
              <a:ext uri="{FF2B5EF4-FFF2-40B4-BE49-F238E27FC236}">
                <a16:creationId xmlns:a16="http://schemas.microsoft.com/office/drawing/2014/main" id="{6ED3FFD3-CDE2-FCC2-A38F-D35ACEDF0413}"/>
              </a:ext>
            </a:extLst>
          </p:cNvPr>
          <p:cNvSpPr>
            <a:spLocks noGrp="1"/>
          </p:cNvSpPr>
          <p:nvPr>
            <p:ph type="subTitle" sz="half" idx="12" hasCustomPrompt="1"/>
          </p:nvPr>
        </p:nvSpPr>
        <p:spPr>
          <a:xfrm>
            <a:off x="6240016" y="1844824"/>
            <a:ext cx="5327649" cy="432000"/>
          </a:xfrm>
        </p:spPr>
        <p:txBody>
          <a:bodyPr anchor="t" anchorCtr="0">
            <a:noAutofit/>
          </a:bodyPr>
          <a:lstStyle>
            <a:lvl1pPr marL="0" indent="0">
              <a:lnSpc>
                <a:spcPct val="110000"/>
              </a:lnSpc>
              <a:spcAft>
                <a:spcPts val="0"/>
              </a:spcAft>
              <a:buNone/>
              <a:defRPr sz="1800" b="1"/>
            </a:lvl1pPr>
            <a:lvl2pPr marL="0" indent="0">
              <a:lnSpc>
                <a:spcPct val="100000"/>
              </a:lnSpc>
              <a:spcAft>
                <a:spcPts val="0"/>
              </a:spcAft>
              <a:buNone/>
              <a:defRPr sz="1800" b="1"/>
            </a:lvl2pPr>
            <a:lvl3pPr marL="0" indent="0">
              <a:lnSpc>
                <a:spcPct val="100000"/>
              </a:lnSpc>
              <a:spcAft>
                <a:spcPts val="0"/>
              </a:spcAft>
              <a:buNone/>
              <a:defRPr sz="1800" b="1"/>
            </a:lvl3pPr>
            <a:lvl4pPr marL="0" indent="0">
              <a:lnSpc>
                <a:spcPct val="100000"/>
              </a:lnSpc>
              <a:spcAft>
                <a:spcPts val="0"/>
              </a:spcAft>
              <a:buNone/>
              <a:defRPr sz="1800" b="1"/>
            </a:lvl4pPr>
            <a:lvl5pPr marL="0" indent="0">
              <a:lnSpc>
                <a:spcPct val="100000"/>
              </a:lnSpc>
              <a:spcAft>
                <a:spcPts val="0"/>
              </a:spcAft>
              <a:buNone/>
              <a:defRPr sz="1800" b="1"/>
            </a:lvl5pPr>
            <a:lvl6pPr marL="0" indent="0">
              <a:lnSpc>
                <a:spcPct val="100000"/>
              </a:lnSpc>
              <a:spcAft>
                <a:spcPts val="0"/>
              </a:spcAft>
              <a:buNone/>
              <a:defRPr sz="1800" b="1"/>
            </a:lvl6pPr>
            <a:lvl7pPr marL="0" indent="0">
              <a:lnSpc>
                <a:spcPct val="100000"/>
              </a:lnSpc>
              <a:spcAft>
                <a:spcPts val="0"/>
              </a:spcAft>
              <a:buNone/>
              <a:defRPr sz="1800" b="1"/>
            </a:lvl7pPr>
            <a:lvl8pPr marL="0" indent="0">
              <a:lnSpc>
                <a:spcPct val="100000"/>
              </a:lnSpc>
              <a:spcAft>
                <a:spcPts val="0"/>
              </a:spcAft>
              <a:buNone/>
              <a:defRPr sz="1800" b="1"/>
            </a:lvl8pPr>
            <a:lvl9pPr marL="0" indent="0">
              <a:lnSpc>
                <a:spcPct val="100000"/>
              </a:lnSpc>
              <a:spcAft>
                <a:spcPts val="0"/>
              </a:spcAft>
              <a:buNone/>
              <a:defRPr sz="1800" b="1"/>
            </a:lvl9pPr>
          </a:lstStyle>
          <a:p>
            <a:pPr lvl="0"/>
            <a:r>
              <a:rPr lang="en-US"/>
              <a:t>Click to add title…</a:t>
            </a:r>
          </a:p>
        </p:txBody>
      </p:sp>
      <p:sp>
        <p:nvSpPr>
          <p:cNvPr id="12" name="Title 11">
            <a:extLst>
              <a:ext uri="{FF2B5EF4-FFF2-40B4-BE49-F238E27FC236}">
                <a16:creationId xmlns:a16="http://schemas.microsoft.com/office/drawing/2014/main" id="{7549B0EE-3C55-06ED-9BEB-90CBDFD10DCD}"/>
              </a:ext>
            </a:extLst>
          </p:cNvPr>
          <p:cNvSpPr>
            <a:spLocks noGrp="1"/>
          </p:cNvSpPr>
          <p:nvPr>
            <p:ph type="title" hasCustomPrompt="1"/>
          </p:nvPr>
        </p:nvSpPr>
        <p:spPr>
          <a:xfrm>
            <a:off x="623392" y="476671"/>
            <a:ext cx="10945313" cy="1223542"/>
          </a:xfrm>
        </p:spPr>
        <p:txBody>
          <a:bodyPr/>
          <a:lstStyle>
            <a:lvl1pPr>
              <a:defRPr/>
            </a:lvl1pPr>
          </a:lstStyle>
          <a:p>
            <a:r>
              <a:rPr lang="en-US" noProof="0"/>
              <a:t>Click to add title…</a:t>
            </a:r>
          </a:p>
        </p:txBody>
      </p:sp>
      <p:sp>
        <p:nvSpPr>
          <p:cNvPr id="13" name="Date Placeholder 12">
            <a:extLst>
              <a:ext uri="{FF2B5EF4-FFF2-40B4-BE49-F238E27FC236}">
                <a16:creationId xmlns:a16="http://schemas.microsoft.com/office/drawing/2014/main" id="{9D670F46-63F5-45AB-9719-39F61CEB7B54}"/>
              </a:ext>
            </a:extLst>
          </p:cNvPr>
          <p:cNvSpPr>
            <a:spLocks noGrp="1"/>
          </p:cNvSpPr>
          <p:nvPr>
            <p:ph type="dt" sz="half" idx="20"/>
          </p:nvPr>
        </p:nvSpPr>
        <p:spPr/>
        <p:txBody>
          <a:bodyPr/>
          <a:lstStyle/>
          <a:p>
            <a:fld id="{E307237A-6D10-46DA-A1C8-A315D03FAD46}" type="datetime1">
              <a:rPr lang="en-US" smtClean="0"/>
              <a:t>6/5/2025</a:t>
            </a:fld>
            <a:endParaRPr lang="en-US"/>
          </a:p>
        </p:txBody>
      </p:sp>
      <p:sp>
        <p:nvSpPr>
          <p:cNvPr id="14" name="Footer Placeholder 13">
            <a:extLst>
              <a:ext uri="{FF2B5EF4-FFF2-40B4-BE49-F238E27FC236}">
                <a16:creationId xmlns:a16="http://schemas.microsoft.com/office/drawing/2014/main" id="{537274CC-35DF-5E71-0639-FC44653DD565}"/>
              </a:ext>
            </a:extLst>
          </p:cNvPr>
          <p:cNvSpPr>
            <a:spLocks noGrp="1"/>
          </p:cNvSpPr>
          <p:nvPr>
            <p:ph type="ftr" sz="quarter" idx="21"/>
          </p:nvPr>
        </p:nvSpPr>
        <p:spPr/>
        <p:txBody>
          <a:bodyPr/>
          <a:lstStyle/>
          <a:p>
            <a:r>
              <a:rPr lang="en-US"/>
              <a:t>• Presentation Title • More Info • Confidential</a:t>
            </a:r>
          </a:p>
        </p:txBody>
      </p:sp>
      <p:sp>
        <p:nvSpPr>
          <p:cNvPr id="15" name="Slide Number Placeholder 14">
            <a:extLst>
              <a:ext uri="{FF2B5EF4-FFF2-40B4-BE49-F238E27FC236}">
                <a16:creationId xmlns:a16="http://schemas.microsoft.com/office/drawing/2014/main" id="{484C6604-EA1F-1146-48BB-964515DB1A18}"/>
              </a:ext>
            </a:extLst>
          </p:cNvPr>
          <p:cNvSpPr>
            <a:spLocks noGrp="1"/>
          </p:cNvSpPr>
          <p:nvPr>
            <p:ph type="sldNum" sz="quarter" idx="22"/>
          </p:nvPr>
        </p:nvSpPr>
        <p:spPr/>
        <p:txBody>
          <a:bodyPr/>
          <a:lstStyle/>
          <a:p>
            <a:fld id="{0E4A3771-519F-49B0-9EA1-438829C1E4FB}" type="slidenum">
              <a:rPr lang="en-US" smtClean="0"/>
              <a:pPr/>
              <a:t>‹Nr.›</a:t>
            </a:fld>
            <a:endParaRPr lang="en-US"/>
          </a:p>
        </p:txBody>
      </p:sp>
      <p:sp>
        <p:nvSpPr>
          <p:cNvPr id="2" name="SubTitle">
            <a:extLst>
              <a:ext uri="{FF2B5EF4-FFF2-40B4-BE49-F238E27FC236}">
                <a16:creationId xmlns:a16="http://schemas.microsoft.com/office/drawing/2014/main" id="{76EC1487-5B92-7E3F-4BA3-251C7D0CB2C9}"/>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785128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C8DBBA5B-207C-F1D2-A5B6-AD7CA8AB540A}"/>
              </a:ext>
            </a:extLst>
          </p:cNvPr>
          <p:cNvSpPr>
            <a:spLocks noGrp="1"/>
          </p:cNvSpPr>
          <p:nvPr>
            <p:ph type="body" sz="quarter" idx="1" hasCustomPrompt="1"/>
          </p:nvPr>
        </p:nvSpPr>
        <p:spPr>
          <a:xfrm>
            <a:off x="623392" y="1844824"/>
            <a:ext cx="10944721" cy="864096"/>
          </a:xfrm>
        </p:spPr>
        <p:txBody>
          <a:bodyPr anchor="t" anchorCtr="0">
            <a:noAutofit/>
          </a:bodyPr>
          <a:lstStyle>
            <a:lvl1pPr marL="0" indent="0">
              <a:spcAft>
                <a:spcPts val="0"/>
              </a:spcAft>
              <a:buNone/>
              <a:defRPr sz="1800"/>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a:t>Click to add text…</a:t>
            </a:r>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3392" y="2853000"/>
            <a:ext cx="10945216" cy="2881050"/>
          </a:xfrm>
        </p:spPr>
        <p:txBody>
          <a:bodyPr>
            <a:norm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AAD7FA-C18A-925B-3FAC-415E2F7ECB8C}"/>
              </a:ext>
            </a:extLst>
          </p:cNvPr>
          <p:cNvSpPr>
            <a:spLocks noGrp="1"/>
          </p:cNvSpPr>
          <p:nvPr>
            <p:ph type="dt" sz="half" idx="20"/>
          </p:nvPr>
        </p:nvSpPr>
        <p:spPr/>
        <p:txBody>
          <a:bodyPr/>
          <a:lstStyle/>
          <a:p>
            <a:fld id="{0340F771-79AE-4F6A-A65C-6FD0521DB9C1}" type="datetime1">
              <a:rPr lang="en-US" smtClean="0"/>
              <a:t>6/5/2025</a:t>
            </a:fld>
            <a:endParaRPr lang="en-US"/>
          </a:p>
        </p:txBody>
      </p:sp>
      <p:sp>
        <p:nvSpPr>
          <p:cNvPr id="6" name="Footer Placeholder 5">
            <a:extLst>
              <a:ext uri="{FF2B5EF4-FFF2-40B4-BE49-F238E27FC236}">
                <a16:creationId xmlns:a16="http://schemas.microsoft.com/office/drawing/2014/main" id="{9BFFD667-51F9-77EA-EE17-67F8C5B394A4}"/>
              </a:ext>
            </a:extLst>
          </p:cNvPr>
          <p:cNvSpPr>
            <a:spLocks noGrp="1"/>
          </p:cNvSpPr>
          <p:nvPr>
            <p:ph type="ftr" sz="quarter" idx="21"/>
          </p:nvPr>
        </p:nvSpPr>
        <p:spPr/>
        <p:txBody>
          <a:bodyPr/>
          <a:lstStyle/>
          <a:p>
            <a:r>
              <a:rPr lang="en-US"/>
              <a:t>• Presentation Title • More Info • Confidential</a:t>
            </a:r>
          </a:p>
        </p:txBody>
      </p:sp>
      <p:sp>
        <p:nvSpPr>
          <p:cNvPr id="7" name="Slide Number Placeholder 6">
            <a:extLst>
              <a:ext uri="{FF2B5EF4-FFF2-40B4-BE49-F238E27FC236}">
                <a16:creationId xmlns:a16="http://schemas.microsoft.com/office/drawing/2014/main" id="{B9FDC83D-800C-DB73-1463-6D67D23F44F9}"/>
              </a:ext>
            </a:extLst>
          </p:cNvPr>
          <p:cNvSpPr>
            <a:spLocks noGrp="1"/>
          </p:cNvSpPr>
          <p:nvPr>
            <p:ph type="sldNum" sz="quarter" idx="22"/>
          </p:nvPr>
        </p:nvSpPr>
        <p:spPr/>
        <p:txBody>
          <a:bodyPr/>
          <a:lstStyle/>
          <a:p>
            <a:fld id="{0E4A3771-519F-49B0-9EA1-438829C1E4FB}" type="slidenum">
              <a:rPr lang="en-US" smtClean="0"/>
              <a:t>‹Nr.›</a:t>
            </a:fld>
            <a:endParaRPr lang="en-US"/>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p:txBody>
          <a:bodyPr/>
          <a:lstStyle>
            <a:lvl1pPr>
              <a:defRPr/>
            </a:lvl1pPr>
          </a:lstStyle>
          <a:p>
            <a:r>
              <a:rPr lang="en-US" noProof="0"/>
              <a:t>Click to add title…</a:t>
            </a:r>
          </a:p>
        </p:txBody>
      </p:sp>
      <p:sp>
        <p:nvSpPr>
          <p:cNvPr id="8" name="SubTitle">
            <a:extLst>
              <a:ext uri="{FF2B5EF4-FFF2-40B4-BE49-F238E27FC236}">
                <a16:creationId xmlns:a16="http://schemas.microsoft.com/office/drawing/2014/main" id="{F0096BFB-16C4-7F21-F71B-90CE9B4019D8}"/>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3933106629"/>
      </p:ext>
    </p:extLst>
  </p:cSld>
  <p:clrMapOvr>
    <a:masterClrMapping/>
  </p:clrMapOvr>
  <p:extLst>
    <p:ext uri="{DCECCB84-F9BA-43D5-87BE-67443E8EF086}">
      <p15:sldGuideLst xmlns:p15="http://schemas.microsoft.com/office/powerpoint/2012/main">
        <p15:guide id="1" orient="horz" pos="17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10" name="Red BG">
            <a:extLst>
              <a:ext uri="{FF2B5EF4-FFF2-40B4-BE49-F238E27FC236}">
                <a16:creationId xmlns:a16="http://schemas.microsoft.com/office/drawing/2014/main" id="{2BDA30B8-88A3-44E9-67FB-3AD334608A61}"/>
              </a:ext>
            </a:extLst>
          </p:cNvPr>
          <p:cNvSpPr/>
          <p:nvPr userDrawn="1"/>
        </p:nvSpPr>
        <p:spPr>
          <a:xfrm>
            <a:off x="0" y="0"/>
            <a:ext cx="81121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SubTitle 1">
            <a:extLst>
              <a:ext uri="{FF2B5EF4-FFF2-40B4-BE49-F238E27FC236}">
                <a16:creationId xmlns:a16="http://schemas.microsoft.com/office/drawing/2014/main" id="{7290C9BC-1756-3BB1-5837-0899FCCC1A15}"/>
              </a:ext>
            </a:extLst>
          </p:cNvPr>
          <p:cNvSpPr>
            <a:spLocks noGrp="1"/>
          </p:cNvSpPr>
          <p:nvPr>
            <p:ph type="subTitle" sz="half" idx="10" hasCustomPrompt="1"/>
          </p:nvPr>
        </p:nvSpPr>
        <p:spPr>
          <a:xfrm>
            <a:off x="9048750" y="3212976"/>
            <a:ext cx="2519362" cy="1728000"/>
          </a:xfrm>
        </p:spPr>
        <p:txBody>
          <a:bodyPr anchor="b" anchorCtr="0">
            <a:normAutofit/>
          </a:bodyPr>
          <a:lstStyle>
            <a:lvl1pPr marL="0" indent="0">
              <a:buNone/>
              <a:defRPr sz="1200"/>
            </a:lvl1pPr>
            <a:lvl2pPr marL="0" indent="0">
              <a:buNone/>
              <a:defRPr sz="1000"/>
            </a:lvl2pPr>
            <a:lvl3pPr marL="0" indent="0">
              <a:buNone/>
              <a:defRPr sz="1000"/>
            </a:lvl3pPr>
            <a:lvl4pPr marL="0" indent="0">
              <a:buNone/>
              <a:defRPr sz="1000"/>
            </a:lvl4pPr>
            <a:lvl5pPr marL="0" indent="0">
              <a:buNone/>
              <a:defRPr sz="1000"/>
            </a:lvl5pPr>
            <a:lvl6pPr marL="0" indent="0">
              <a:buNone/>
              <a:defRPr sz="1000"/>
            </a:lvl6pPr>
            <a:lvl7pPr marL="0" indent="0">
              <a:buNone/>
              <a:defRPr sz="1000"/>
            </a:lvl7pPr>
            <a:lvl8pPr marL="0" indent="0">
              <a:buNone/>
              <a:defRPr sz="1000"/>
            </a:lvl8pPr>
            <a:lvl9pPr marL="0" indent="0">
              <a:buNone/>
              <a:defRPr sz="1000"/>
            </a:lvl9pPr>
          </a:lstStyle>
          <a:p>
            <a:pPr lvl="0"/>
            <a:r>
              <a:rPr lang="en-US"/>
              <a:t>Click to add caption…</a:t>
            </a:r>
          </a:p>
        </p:txBody>
      </p:sp>
      <p:sp>
        <p:nvSpPr>
          <p:cNvPr id="4" name="Picture Placeholder 1">
            <a:extLst>
              <a:ext uri="{FF2B5EF4-FFF2-40B4-BE49-F238E27FC236}">
                <a16:creationId xmlns:a16="http://schemas.microsoft.com/office/drawing/2014/main" id="{986B9E45-0ABE-F88D-2B48-80A197A0E37A}"/>
              </a:ext>
            </a:extLst>
          </p:cNvPr>
          <p:cNvSpPr>
            <a:spLocks noGrp="1"/>
          </p:cNvSpPr>
          <p:nvPr>
            <p:ph type="pic" idx="1" hasCustomPrompt="1"/>
          </p:nvPr>
        </p:nvSpPr>
        <p:spPr>
          <a:xfrm>
            <a:off x="623491" y="476250"/>
            <a:ext cx="8136333" cy="5905499"/>
          </a:xfrm>
        </p:spPr>
        <p:txBody>
          <a:bodyPr tIns="144000">
            <a:normAutofit/>
          </a:bodyPr>
          <a:lstStyle>
            <a:lvl1pPr marL="0" indent="0" algn="ctr">
              <a:buNone/>
              <a:defRPr sz="1600">
                <a:solidFill>
                  <a:schemeClr val="bg1"/>
                </a:solidFill>
              </a:defRPr>
            </a:lvl1pPr>
            <a:lvl2pPr marL="0" indent="0" algn="ctr">
              <a:buNone/>
              <a:defRPr sz="1600"/>
            </a:lvl2pPr>
            <a:lvl3pPr marL="0" indent="0" algn="ctr">
              <a:buNone/>
              <a:defRPr sz="1600"/>
            </a:lvl3pPr>
            <a:lvl4pPr marL="0" indent="0" algn="ctr">
              <a:buNone/>
              <a:defRPr sz="1600"/>
            </a:lvl4pPr>
            <a:lvl5pPr marL="0" indent="0" algn="ctr">
              <a:buNone/>
              <a:defRPr sz="1600"/>
            </a:lvl5pPr>
            <a:lvl6pPr marL="0" indent="0" algn="ctr">
              <a:buNone/>
              <a:defRPr sz="1600"/>
            </a:lvl6pPr>
            <a:lvl7pPr marL="0" indent="0" algn="ctr">
              <a:buNone/>
              <a:defRPr sz="1600"/>
            </a:lvl7pPr>
            <a:lvl8pPr marL="0" indent="0" algn="ctr">
              <a:buNone/>
              <a:defRPr sz="1600"/>
            </a:lvl8pPr>
            <a:lvl9pPr marL="0" indent="0" algn="ctr">
              <a:buNone/>
              <a:defRPr sz="1600"/>
            </a:lvl9pPr>
          </a:lstStyle>
          <a:p>
            <a:r>
              <a:rPr lang="en-US"/>
              <a:t>Click icon to </a:t>
            </a:r>
            <a:r>
              <a:rPr lang="en-US" noProof="0"/>
              <a:t>add</a:t>
            </a:r>
            <a:r>
              <a:rPr lang="en-US"/>
              <a:t> picture…</a:t>
            </a:r>
          </a:p>
        </p:txBody>
      </p:sp>
    </p:spTree>
    <p:extLst>
      <p:ext uri="{BB962C8B-B14F-4D97-AF65-F5344CB8AC3E}">
        <p14:creationId xmlns:p14="http://schemas.microsoft.com/office/powerpoint/2010/main" val="3601757850"/>
      </p:ext>
    </p:extLst>
  </p:cSld>
  <p:clrMapOvr>
    <a:masterClrMapping/>
  </p:clrMapOvr>
  <p:extLst>
    <p:ext uri="{DCECCB84-F9BA-43D5-87BE-67443E8EF086}">
      <p15:sldGuideLst xmlns:p15="http://schemas.microsoft.com/office/powerpoint/2012/main">
        <p15:guide id="1" orient="horz" pos="3113">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 with Caption (Dark Coffee)">
    <p:spTree>
      <p:nvGrpSpPr>
        <p:cNvPr id="1" name=""/>
        <p:cNvGrpSpPr/>
        <p:nvPr/>
      </p:nvGrpSpPr>
      <p:grpSpPr>
        <a:xfrm>
          <a:off x="0" y="0"/>
          <a:ext cx="0" cy="0"/>
          <a:chOff x="0" y="0"/>
          <a:chExt cx="0" cy="0"/>
        </a:xfrm>
      </p:grpSpPr>
      <p:sp>
        <p:nvSpPr>
          <p:cNvPr id="10" name="Red BG">
            <a:extLst>
              <a:ext uri="{FF2B5EF4-FFF2-40B4-BE49-F238E27FC236}">
                <a16:creationId xmlns:a16="http://schemas.microsoft.com/office/drawing/2014/main" id="{2BDA30B8-88A3-44E9-67FB-3AD334608A61}"/>
              </a:ext>
            </a:extLst>
          </p:cNvPr>
          <p:cNvSpPr/>
          <p:nvPr userDrawn="1"/>
        </p:nvSpPr>
        <p:spPr>
          <a:xfrm>
            <a:off x="0" y="0"/>
            <a:ext cx="8112125" cy="6858000"/>
          </a:xfrm>
          <a:prstGeom prst="rect">
            <a:avLst/>
          </a:prstGeom>
          <a:solidFill>
            <a:srgbClr val="2E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SubTitle 1">
            <a:extLst>
              <a:ext uri="{FF2B5EF4-FFF2-40B4-BE49-F238E27FC236}">
                <a16:creationId xmlns:a16="http://schemas.microsoft.com/office/drawing/2014/main" id="{7290C9BC-1756-3BB1-5837-0899FCCC1A15}"/>
              </a:ext>
            </a:extLst>
          </p:cNvPr>
          <p:cNvSpPr>
            <a:spLocks noGrp="1"/>
          </p:cNvSpPr>
          <p:nvPr>
            <p:ph type="subTitle" sz="half" idx="10" hasCustomPrompt="1"/>
          </p:nvPr>
        </p:nvSpPr>
        <p:spPr>
          <a:xfrm>
            <a:off x="9048750" y="3212976"/>
            <a:ext cx="2519362" cy="1728000"/>
          </a:xfrm>
        </p:spPr>
        <p:txBody>
          <a:bodyPr anchor="b" anchorCtr="0">
            <a:normAutofit/>
          </a:bodyPr>
          <a:lstStyle>
            <a:lvl1pPr marL="0" indent="0">
              <a:buNone/>
              <a:defRPr sz="1200"/>
            </a:lvl1pPr>
            <a:lvl2pPr marL="0" indent="0">
              <a:buNone/>
              <a:defRPr sz="1000"/>
            </a:lvl2pPr>
            <a:lvl3pPr marL="0" indent="0">
              <a:buNone/>
              <a:defRPr sz="1000"/>
            </a:lvl3pPr>
            <a:lvl4pPr marL="0" indent="0">
              <a:buNone/>
              <a:defRPr sz="1000"/>
            </a:lvl4pPr>
            <a:lvl5pPr marL="0" indent="0">
              <a:buNone/>
              <a:defRPr sz="1000"/>
            </a:lvl5pPr>
            <a:lvl6pPr marL="0" indent="0">
              <a:buNone/>
              <a:defRPr sz="1000"/>
            </a:lvl6pPr>
            <a:lvl7pPr marL="0" indent="0">
              <a:buNone/>
              <a:defRPr sz="1000"/>
            </a:lvl7pPr>
            <a:lvl8pPr marL="0" indent="0">
              <a:buNone/>
              <a:defRPr sz="1000"/>
            </a:lvl8pPr>
            <a:lvl9pPr marL="0" indent="0">
              <a:buNone/>
              <a:defRPr sz="1000"/>
            </a:lvl9pPr>
          </a:lstStyle>
          <a:p>
            <a:pPr lvl="0"/>
            <a:r>
              <a:rPr lang="en-US"/>
              <a:t>Click to add caption…</a:t>
            </a:r>
          </a:p>
        </p:txBody>
      </p:sp>
      <p:sp>
        <p:nvSpPr>
          <p:cNvPr id="4" name="Picture Placeholder 1">
            <a:extLst>
              <a:ext uri="{FF2B5EF4-FFF2-40B4-BE49-F238E27FC236}">
                <a16:creationId xmlns:a16="http://schemas.microsoft.com/office/drawing/2014/main" id="{986B9E45-0ABE-F88D-2B48-80A197A0E37A}"/>
              </a:ext>
            </a:extLst>
          </p:cNvPr>
          <p:cNvSpPr>
            <a:spLocks noGrp="1"/>
          </p:cNvSpPr>
          <p:nvPr>
            <p:ph type="pic" idx="1" hasCustomPrompt="1"/>
          </p:nvPr>
        </p:nvSpPr>
        <p:spPr>
          <a:xfrm>
            <a:off x="623491" y="476250"/>
            <a:ext cx="8136333" cy="5905499"/>
          </a:xfrm>
        </p:spPr>
        <p:txBody>
          <a:bodyPr tIns="144000">
            <a:normAutofit/>
          </a:bodyPr>
          <a:lstStyle>
            <a:lvl1pPr marL="0" indent="0" algn="ctr">
              <a:buNone/>
              <a:defRPr sz="1600">
                <a:solidFill>
                  <a:schemeClr val="bg1"/>
                </a:solidFill>
              </a:defRPr>
            </a:lvl1pPr>
            <a:lvl2pPr marL="0" indent="0" algn="ctr">
              <a:buNone/>
              <a:defRPr sz="1600"/>
            </a:lvl2pPr>
            <a:lvl3pPr marL="0" indent="0" algn="ctr">
              <a:buNone/>
              <a:defRPr sz="1600"/>
            </a:lvl3pPr>
            <a:lvl4pPr marL="0" indent="0" algn="ctr">
              <a:buNone/>
              <a:defRPr sz="1600"/>
            </a:lvl4pPr>
            <a:lvl5pPr marL="0" indent="0" algn="ctr">
              <a:buNone/>
              <a:defRPr sz="1600"/>
            </a:lvl5pPr>
            <a:lvl6pPr marL="0" indent="0" algn="ctr">
              <a:buNone/>
              <a:defRPr sz="1600"/>
            </a:lvl6pPr>
            <a:lvl7pPr marL="0" indent="0" algn="ctr">
              <a:buNone/>
              <a:defRPr sz="1600"/>
            </a:lvl7pPr>
            <a:lvl8pPr marL="0" indent="0" algn="ctr">
              <a:buNone/>
              <a:defRPr sz="1600"/>
            </a:lvl8pPr>
            <a:lvl9pPr marL="0" indent="0" algn="ctr">
              <a:buNone/>
              <a:defRPr sz="1600"/>
            </a:lvl9pPr>
          </a:lstStyle>
          <a:p>
            <a:r>
              <a:rPr lang="en-US" noProof="0"/>
              <a:t>Click icon to add picture…</a:t>
            </a:r>
          </a:p>
        </p:txBody>
      </p:sp>
    </p:spTree>
    <p:extLst>
      <p:ext uri="{BB962C8B-B14F-4D97-AF65-F5344CB8AC3E}">
        <p14:creationId xmlns:p14="http://schemas.microsoft.com/office/powerpoint/2010/main" val="2533216997"/>
      </p:ext>
    </p:extLst>
  </p:cSld>
  <p:clrMapOvr>
    <a:masterClrMapping/>
  </p:clrMapOvr>
  <p:extLst>
    <p:ext uri="{DCECCB84-F9BA-43D5-87BE-67443E8EF086}">
      <p15:sldGuideLst xmlns:p15="http://schemas.microsoft.com/office/powerpoint/2012/main">
        <p15:guide id="1" orient="horz" pos="311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Only Pictur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986B9E45-0ABE-F88D-2B48-80A197A0E37A}"/>
              </a:ext>
            </a:extLst>
          </p:cNvPr>
          <p:cNvSpPr>
            <a:spLocks noGrp="1"/>
          </p:cNvSpPr>
          <p:nvPr>
            <p:ph type="pic" idx="1" hasCustomPrompt="1"/>
          </p:nvPr>
        </p:nvSpPr>
        <p:spPr>
          <a:xfrm>
            <a:off x="0" y="0"/>
            <a:ext cx="12191999" cy="6858000"/>
          </a:xfrm>
        </p:spPr>
        <p:txBody>
          <a:bodyPr tIns="144000">
            <a:normAutofit/>
          </a:bodyPr>
          <a:lstStyle>
            <a:lvl1pPr marL="0" indent="0" algn="ctr">
              <a:buNone/>
              <a:defRPr sz="1600">
                <a:solidFill>
                  <a:schemeClr val="tx1"/>
                </a:solidFill>
              </a:defRPr>
            </a:lvl1pPr>
            <a:lvl2pPr marL="0" indent="0" algn="ctr">
              <a:buNone/>
              <a:defRPr sz="1600"/>
            </a:lvl2pPr>
            <a:lvl3pPr marL="0" indent="0" algn="ctr">
              <a:buNone/>
              <a:defRPr sz="1600"/>
            </a:lvl3pPr>
            <a:lvl4pPr marL="0" indent="0" algn="ctr">
              <a:buNone/>
              <a:defRPr sz="1600"/>
            </a:lvl4pPr>
            <a:lvl5pPr marL="0" indent="0" algn="ctr">
              <a:buNone/>
              <a:defRPr sz="1600"/>
            </a:lvl5pPr>
            <a:lvl6pPr marL="0" indent="0" algn="ctr">
              <a:buNone/>
              <a:defRPr sz="1600"/>
            </a:lvl6pPr>
            <a:lvl7pPr marL="0" indent="0" algn="ctr">
              <a:buNone/>
              <a:defRPr sz="1600"/>
            </a:lvl7pPr>
            <a:lvl8pPr marL="0" indent="0" algn="ctr">
              <a:buNone/>
              <a:defRPr sz="1600"/>
            </a:lvl8pPr>
            <a:lvl9pPr marL="0" indent="0" algn="ctr">
              <a:buNone/>
              <a:defRPr sz="1600"/>
            </a:lvl9pPr>
          </a:lstStyle>
          <a:p>
            <a:r>
              <a:rPr lang="en-US" noProof="0"/>
              <a:t>Click icon to add picture…</a:t>
            </a:r>
          </a:p>
        </p:txBody>
      </p:sp>
    </p:spTree>
    <p:extLst>
      <p:ext uri="{BB962C8B-B14F-4D97-AF65-F5344CB8AC3E}">
        <p14:creationId xmlns:p14="http://schemas.microsoft.com/office/powerpoint/2010/main" val="39310194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 Picture with Caption">
    <p:spTree>
      <p:nvGrpSpPr>
        <p:cNvPr id="1" name=""/>
        <p:cNvGrpSpPr/>
        <p:nvPr/>
      </p:nvGrpSpPr>
      <p:grpSpPr>
        <a:xfrm>
          <a:off x="0" y="0"/>
          <a:ext cx="0" cy="0"/>
          <a:chOff x="0" y="0"/>
          <a:chExt cx="0" cy="0"/>
        </a:xfrm>
      </p:grpSpPr>
      <p:sp>
        <p:nvSpPr>
          <p:cNvPr id="10" name="Red BG">
            <a:extLst>
              <a:ext uri="{FF2B5EF4-FFF2-40B4-BE49-F238E27FC236}">
                <a16:creationId xmlns:a16="http://schemas.microsoft.com/office/drawing/2014/main" id="{2BDA30B8-88A3-44E9-67FB-3AD334608A6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SubTitle 1">
            <a:extLst>
              <a:ext uri="{FF2B5EF4-FFF2-40B4-BE49-F238E27FC236}">
                <a16:creationId xmlns:a16="http://schemas.microsoft.com/office/drawing/2014/main" id="{7290C9BC-1756-3BB1-5837-0899FCCC1A15}"/>
              </a:ext>
            </a:extLst>
          </p:cNvPr>
          <p:cNvSpPr>
            <a:spLocks noGrp="1"/>
          </p:cNvSpPr>
          <p:nvPr>
            <p:ph type="subTitle" sz="half" idx="10" hasCustomPrompt="1"/>
          </p:nvPr>
        </p:nvSpPr>
        <p:spPr>
          <a:xfrm>
            <a:off x="7032104" y="4581320"/>
            <a:ext cx="3095848" cy="719888"/>
          </a:xfrm>
        </p:spPr>
        <p:txBody>
          <a:bodyPr anchor="t" anchorCtr="0">
            <a:normAutofit/>
          </a:bodyPr>
          <a:lstStyle>
            <a:lvl1pPr marL="0" indent="0">
              <a:buNone/>
              <a:defRPr sz="12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vl6pPr marL="0" indent="0">
              <a:buNone/>
              <a:defRPr sz="1000"/>
            </a:lvl6pPr>
            <a:lvl7pPr marL="0" indent="0">
              <a:buNone/>
              <a:defRPr sz="1000"/>
            </a:lvl7pPr>
            <a:lvl8pPr marL="0" indent="0">
              <a:buNone/>
              <a:defRPr sz="1000"/>
            </a:lvl8pPr>
            <a:lvl9pPr marL="0" indent="0">
              <a:buNone/>
              <a:defRPr sz="1000"/>
            </a:lvl9pPr>
          </a:lstStyle>
          <a:p>
            <a:pPr lvl="0"/>
            <a:r>
              <a:rPr lang="en-US"/>
              <a:t>Click to add caption…</a:t>
            </a:r>
          </a:p>
        </p:txBody>
      </p:sp>
      <p:sp>
        <p:nvSpPr>
          <p:cNvPr id="4" name="Picture Placeholder 1">
            <a:extLst>
              <a:ext uri="{FF2B5EF4-FFF2-40B4-BE49-F238E27FC236}">
                <a16:creationId xmlns:a16="http://schemas.microsoft.com/office/drawing/2014/main" id="{986B9E45-0ABE-F88D-2B48-80A197A0E37A}"/>
              </a:ext>
            </a:extLst>
          </p:cNvPr>
          <p:cNvSpPr>
            <a:spLocks noGrp="1"/>
          </p:cNvSpPr>
          <p:nvPr>
            <p:ph type="pic" idx="1" hasCustomPrompt="1"/>
          </p:nvPr>
        </p:nvSpPr>
        <p:spPr>
          <a:xfrm>
            <a:off x="623491" y="476250"/>
            <a:ext cx="5328047" cy="5905499"/>
          </a:xfrm>
        </p:spPr>
        <p:txBody>
          <a:bodyPr tIns="144000">
            <a:normAutofit/>
          </a:bodyPr>
          <a:lstStyle>
            <a:lvl1pPr marL="0" indent="0" algn="ctr">
              <a:buNone/>
              <a:defRPr sz="1600">
                <a:solidFill>
                  <a:schemeClr val="bg1"/>
                </a:solidFill>
              </a:defRPr>
            </a:lvl1pPr>
            <a:lvl2pPr marL="0" indent="0" algn="ctr">
              <a:buNone/>
              <a:defRPr sz="1600"/>
            </a:lvl2pPr>
            <a:lvl3pPr marL="0" indent="0" algn="ctr">
              <a:buNone/>
              <a:defRPr sz="1600"/>
            </a:lvl3pPr>
            <a:lvl4pPr marL="0" indent="0" algn="ctr">
              <a:buNone/>
              <a:defRPr sz="1600"/>
            </a:lvl4pPr>
            <a:lvl5pPr marL="0" indent="0" algn="ctr">
              <a:buNone/>
              <a:defRPr sz="1600"/>
            </a:lvl5pPr>
            <a:lvl6pPr marL="0" indent="0" algn="ctr">
              <a:buNone/>
              <a:defRPr sz="1600"/>
            </a:lvl6pPr>
            <a:lvl7pPr marL="0" indent="0" algn="ctr">
              <a:buNone/>
              <a:defRPr sz="1600"/>
            </a:lvl7pPr>
            <a:lvl8pPr marL="0" indent="0" algn="ctr">
              <a:buNone/>
              <a:defRPr sz="1600"/>
            </a:lvl8pPr>
            <a:lvl9pPr marL="0" indent="0" algn="ctr">
              <a:buNone/>
              <a:defRPr sz="1600"/>
            </a:lvl9pPr>
          </a:lstStyle>
          <a:p>
            <a:r>
              <a:rPr lang="en-US" noProof="0"/>
              <a:t>Click icon to add picture…</a:t>
            </a:r>
          </a:p>
        </p:txBody>
      </p:sp>
      <p:sp>
        <p:nvSpPr>
          <p:cNvPr id="6" name="Picture Placeholder 5">
            <a:extLst>
              <a:ext uri="{FF2B5EF4-FFF2-40B4-BE49-F238E27FC236}">
                <a16:creationId xmlns:a16="http://schemas.microsoft.com/office/drawing/2014/main" id="{DCA39DDD-0B41-D325-98E9-195B4BC7D83B}"/>
              </a:ext>
            </a:extLst>
          </p:cNvPr>
          <p:cNvSpPr>
            <a:spLocks noGrp="1"/>
          </p:cNvSpPr>
          <p:nvPr>
            <p:ph type="pic" sz="quarter" idx="11" hasCustomPrompt="1"/>
          </p:nvPr>
        </p:nvSpPr>
        <p:spPr>
          <a:xfrm>
            <a:off x="7032584" y="1699692"/>
            <a:ext cx="3887952" cy="2664000"/>
          </a:xfrm>
        </p:spPr>
        <p:txBody>
          <a:bodyPr tIns="144000"/>
          <a:lstStyle>
            <a:lvl1pPr algn="ctr">
              <a:defRPr sz="1600">
                <a:solidFill>
                  <a:schemeClr val="bg1"/>
                </a:solidFill>
              </a:defRPr>
            </a:lvl1pPr>
          </a:lstStyle>
          <a:p>
            <a:r>
              <a:rPr lang="en-US" noProof="0"/>
              <a:t>Click icon to add picture…</a:t>
            </a:r>
          </a:p>
        </p:txBody>
      </p:sp>
      <p:pic>
        <p:nvPicPr>
          <p:cNvPr id="2" name="Graphic 1">
            <a:extLst>
              <a:ext uri="{FF2B5EF4-FFF2-40B4-BE49-F238E27FC236}">
                <a16:creationId xmlns:a16="http://schemas.microsoft.com/office/drawing/2014/main" id="{27D17E93-3FEB-8599-0FBC-839DD2AB15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34608" y="6291344"/>
            <a:ext cx="234000" cy="234000"/>
          </a:xfrm>
          <a:prstGeom prst="rect">
            <a:avLst/>
          </a:prstGeom>
        </p:spPr>
      </p:pic>
    </p:spTree>
    <p:extLst>
      <p:ext uri="{BB962C8B-B14F-4D97-AF65-F5344CB8AC3E}">
        <p14:creationId xmlns:p14="http://schemas.microsoft.com/office/powerpoint/2010/main" val="3226540669"/>
      </p:ext>
    </p:extLst>
  </p:cSld>
  <p:clrMapOvr>
    <a:masterClrMapping/>
  </p:clrMapOvr>
  <p:extLst>
    <p:ext uri="{DCECCB84-F9BA-43D5-87BE-67443E8EF086}">
      <p15:sldGuideLst xmlns:p15="http://schemas.microsoft.com/office/powerpoint/2012/main">
        <p15:guide id="1" pos="4430">
          <p15:clr>
            <a:srgbClr val="FBAE40"/>
          </p15:clr>
        </p15:guide>
        <p15:guide id="2" orient="horz" pos="288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gt;&gt;&gt;">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0375B7-641C-B59A-5EA7-F503BDAAAE01}"/>
              </a:ext>
            </a:extLst>
          </p:cNvPr>
          <p:cNvSpPr txBox="1"/>
          <p:nvPr userDrawn="1"/>
        </p:nvSpPr>
        <p:spPr>
          <a:xfrm>
            <a:off x="623888" y="476250"/>
            <a:ext cx="10944225" cy="5905500"/>
          </a:xfrm>
          <a:prstGeom prst="rect">
            <a:avLst/>
          </a:prstGeom>
          <a:noFill/>
        </p:spPr>
        <p:txBody>
          <a:bodyPr wrap="square" rtlCol="0" anchor="ctr" anchorCtr="0">
            <a:noAutofit/>
          </a:bodyPr>
          <a:lstStyle/>
          <a:p>
            <a:pPr algn="ctr"/>
            <a:r>
              <a:rPr lang="en-US" sz="9600" b="1">
                <a:solidFill>
                  <a:schemeClr val="accent1"/>
                </a:solidFill>
              </a:rPr>
              <a:t>Extra Layouts</a:t>
            </a:r>
          </a:p>
          <a:p>
            <a:pPr algn="ctr"/>
            <a:r>
              <a:rPr lang="en-US" sz="9600"/>
              <a:t>&gt;&gt;&gt;</a:t>
            </a:r>
          </a:p>
        </p:txBody>
      </p:sp>
    </p:spTree>
    <p:extLst>
      <p:ext uri="{BB962C8B-B14F-4D97-AF65-F5344CB8AC3E}">
        <p14:creationId xmlns:p14="http://schemas.microsoft.com/office/powerpoint/2010/main" val="36052905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ntent with Box Bottom">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A170B84-8B72-6EA1-B85B-57C8AAA03221}"/>
              </a:ext>
            </a:extLst>
          </p:cNvPr>
          <p:cNvSpPr/>
          <p:nvPr userDrawn="1"/>
        </p:nvSpPr>
        <p:spPr>
          <a:xfrm>
            <a:off x="623392" y="3429000"/>
            <a:ext cx="11563250" cy="3429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
            <a:extLst>
              <a:ext uri="{FF2B5EF4-FFF2-40B4-BE49-F238E27FC236}">
                <a16:creationId xmlns:a16="http://schemas.microsoft.com/office/drawing/2014/main" id="{C8DBBA5B-207C-F1D2-A5B6-AD7CA8AB540A}"/>
              </a:ext>
            </a:extLst>
          </p:cNvPr>
          <p:cNvSpPr>
            <a:spLocks noGrp="1"/>
          </p:cNvSpPr>
          <p:nvPr>
            <p:ph type="body" sz="quarter" idx="1" hasCustomPrompt="1"/>
          </p:nvPr>
        </p:nvSpPr>
        <p:spPr>
          <a:xfrm>
            <a:off x="623392" y="1844824"/>
            <a:ext cx="10944721" cy="864096"/>
          </a:xfrm>
        </p:spPr>
        <p:txBody>
          <a:bodyPr anchor="t" anchorCtr="0">
            <a:noAutofit/>
          </a:bodyPr>
          <a:lstStyle>
            <a:lvl1pPr marL="0" indent="0">
              <a:spcAft>
                <a:spcPts val="0"/>
              </a:spcAft>
              <a:buNone/>
              <a:defRPr sz="1800"/>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a:t>Click to add text…</a:t>
            </a:r>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1199456" y="3716338"/>
            <a:ext cx="10369152" cy="2664990"/>
          </a:xfrm>
        </p:spPr>
        <p:txBody>
          <a:bodyPr>
            <a:norm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p:txBody>
          <a:bodyPr/>
          <a:lstStyle>
            <a:lvl1pPr>
              <a:defRPr/>
            </a:lvl1pPr>
          </a:lstStyle>
          <a:p>
            <a:r>
              <a:rPr lang="en-US" noProof="0"/>
              <a:t>Click to add title…</a:t>
            </a:r>
          </a:p>
        </p:txBody>
      </p:sp>
      <p:sp>
        <p:nvSpPr>
          <p:cNvPr id="5" name="SubTitle">
            <a:extLst>
              <a:ext uri="{FF2B5EF4-FFF2-40B4-BE49-F238E27FC236}">
                <a16:creationId xmlns:a16="http://schemas.microsoft.com/office/drawing/2014/main" id="{5D303425-B17F-7478-B61A-4EEC481F0BF7}"/>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4009034063"/>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Righ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4"/>
            <a:ext cx="5618062" cy="3889226"/>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a:xfrm>
            <a:off x="623393" y="476671"/>
            <a:ext cx="5618112" cy="1223541"/>
          </a:xfrm>
        </p:spPr>
        <p:txBody>
          <a:bodyPr/>
          <a:lstStyle>
            <a:lvl1pPr>
              <a:defRPr/>
            </a:lvl1pPr>
          </a:lstStyle>
          <a:p>
            <a:r>
              <a:rPr lang="en-US" noProof="0"/>
              <a:t>Click to add title…</a:t>
            </a:r>
          </a:p>
        </p:txBody>
      </p:sp>
      <p:sp>
        <p:nvSpPr>
          <p:cNvPr id="9" name="Footer Placeholder 8">
            <a:extLst>
              <a:ext uri="{FF2B5EF4-FFF2-40B4-BE49-F238E27FC236}">
                <a16:creationId xmlns:a16="http://schemas.microsoft.com/office/drawing/2014/main" id="{D8F249F8-D476-4C33-2BE7-DDA01A8981DA}"/>
              </a:ext>
            </a:extLst>
          </p:cNvPr>
          <p:cNvSpPr>
            <a:spLocks noGrp="1"/>
          </p:cNvSpPr>
          <p:nvPr>
            <p:ph type="ftr" sz="quarter" idx="16"/>
          </p:nvPr>
        </p:nvSpPr>
        <p:spPr/>
        <p:txBody>
          <a:bodyPr/>
          <a:lstStyle/>
          <a:p>
            <a:r>
              <a:rPr lang="en-US"/>
              <a:t>• Presentation Title • More Info • Confidential</a:t>
            </a:r>
          </a:p>
        </p:txBody>
      </p:sp>
      <p:sp>
        <p:nvSpPr>
          <p:cNvPr id="10" name="Slide Number Placeholder 9">
            <a:extLst>
              <a:ext uri="{FF2B5EF4-FFF2-40B4-BE49-F238E27FC236}">
                <a16:creationId xmlns:a16="http://schemas.microsoft.com/office/drawing/2014/main" id="{5472FFD6-B9E6-062A-047D-A9E536D56461}"/>
              </a:ext>
            </a:extLst>
          </p:cNvPr>
          <p:cNvSpPr>
            <a:spLocks noGrp="1"/>
          </p:cNvSpPr>
          <p:nvPr>
            <p:ph type="sldNum" sz="quarter" idx="17"/>
          </p:nvPr>
        </p:nvSpPr>
        <p:spPr/>
        <p:txBody>
          <a:bodyPr/>
          <a:lstStyle/>
          <a:p>
            <a:fld id="{0E4A3771-519F-49B0-9EA1-438829C1E4FB}" type="slidenum">
              <a:rPr lang="en-US" smtClean="0"/>
              <a:pPr/>
              <a:t>‹Nr.›</a:t>
            </a:fld>
            <a:endParaRPr lang="en-US"/>
          </a:p>
        </p:txBody>
      </p:sp>
      <p:sp>
        <p:nvSpPr>
          <p:cNvPr id="6" name="Picture Placeholder 5">
            <a:extLst>
              <a:ext uri="{FF2B5EF4-FFF2-40B4-BE49-F238E27FC236}">
                <a16:creationId xmlns:a16="http://schemas.microsoft.com/office/drawing/2014/main" id="{EB3ED5EB-6998-591B-4182-BC38241D270C}"/>
              </a:ext>
            </a:extLst>
          </p:cNvPr>
          <p:cNvSpPr>
            <a:spLocks noGrp="1"/>
          </p:cNvSpPr>
          <p:nvPr>
            <p:ph type="pic" sz="quarter" idx="18" hasCustomPrompt="1"/>
          </p:nvPr>
        </p:nvSpPr>
        <p:spPr>
          <a:xfrm>
            <a:off x="6527800" y="0"/>
            <a:ext cx="5664200" cy="3429000"/>
          </a:xfrm>
        </p:spPr>
        <p:txBody>
          <a:bodyPr tIns="144000"/>
          <a:lstStyle>
            <a:lvl1pPr marL="0" indent="0" algn="ctr">
              <a:buNone/>
              <a:defRPr sz="1200"/>
            </a:lvl1pPr>
          </a:lstStyle>
          <a:p>
            <a:r>
              <a:rPr lang="en-US" noProof="0"/>
              <a:t>Click icon to add picture…</a:t>
            </a:r>
          </a:p>
        </p:txBody>
      </p:sp>
      <p:sp>
        <p:nvSpPr>
          <p:cNvPr id="12" name="Picture Placeholder 11">
            <a:extLst>
              <a:ext uri="{FF2B5EF4-FFF2-40B4-BE49-F238E27FC236}">
                <a16:creationId xmlns:a16="http://schemas.microsoft.com/office/drawing/2014/main" id="{A982FAE3-D265-ED30-5C98-B2E1CC498249}"/>
              </a:ext>
            </a:extLst>
          </p:cNvPr>
          <p:cNvSpPr>
            <a:spLocks noGrp="1"/>
          </p:cNvSpPr>
          <p:nvPr>
            <p:ph type="pic" sz="quarter" idx="19" hasCustomPrompt="1"/>
          </p:nvPr>
        </p:nvSpPr>
        <p:spPr>
          <a:xfrm>
            <a:off x="6527800" y="3429000"/>
            <a:ext cx="5664200" cy="3429000"/>
          </a:xfrm>
        </p:spPr>
        <p:txBody>
          <a:bodyPr tIns="144000"/>
          <a:lstStyle>
            <a:lvl1pPr marL="0" indent="0" algn="ctr">
              <a:buNone/>
              <a:defRPr sz="1200"/>
            </a:lvl1pPr>
          </a:lstStyle>
          <a:p>
            <a:r>
              <a:rPr lang="en-US" noProof="0"/>
              <a:t>Click icon to add picture…</a:t>
            </a:r>
          </a:p>
        </p:txBody>
      </p:sp>
    </p:spTree>
    <p:extLst>
      <p:ext uri="{BB962C8B-B14F-4D97-AF65-F5344CB8AC3E}">
        <p14:creationId xmlns:p14="http://schemas.microsoft.com/office/powerpoint/2010/main" val="2362570412"/>
      </p:ext>
    </p:extLst>
  </p:cSld>
  <p:clrMapOvr>
    <a:masterClrMapping/>
  </p:clrMapOvr>
  <p:extLst>
    <p:ext uri="{DCECCB84-F9BA-43D5-87BE-67443E8EF086}">
      <p15:sldGuideLst xmlns:p15="http://schemas.microsoft.com/office/powerpoint/2012/main">
        <p15:guide id="1" pos="4112">
          <p15:clr>
            <a:srgbClr val="FBAE40"/>
          </p15:clr>
        </p15:guide>
        <p15:guide id="2" orient="horz" pos="21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ent with Chart R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FE969B-487B-81C5-2874-4B98583A5FA6}"/>
              </a:ext>
            </a:extLst>
          </p:cNvPr>
          <p:cNvSpPr/>
          <p:nvPr userDrawn="1"/>
        </p:nvSpPr>
        <p:spPr>
          <a:xfrm>
            <a:off x="6527800" y="260648"/>
            <a:ext cx="5328840" cy="63367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4"/>
            <a:ext cx="5618062" cy="3889226"/>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a:xfrm>
            <a:off x="623393" y="476671"/>
            <a:ext cx="5618112" cy="1223541"/>
          </a:xfrm>
        </p:spPr>
        <p:txBody>
          <a:bodyPr/>
          <a:lstStyle>
            <a:lvl1pPr>
              <a:defRPr/>
            </a:lvl1pPr>
          </a:lstStyle>
          <a:p>
            <a:r>
              <a:rPr lang="en-US" noProof="0"/>
              <a:t>Click to add title…</a:t>
            </a:r>
          </a:p>
        </p:txBody>
      </p:sp>
      <p:sp>
        <p:nvSpPr>
          <p:cNvPr id="17" name="Chart Placeholder 16">
            <a:extLst>
              <a:ext uri="{FF2B5EF4-FFF2-40B4-BE49-F238E27FC236}">
                <a16:creationId xmlns:a16="http://schemas.microsoft.com/office/drawing/2014/main" id="{03CFDFCF-4EE9-F28F-AEE4-8BEC6F60C612}"/>
              </a:ext>
            </a:extLst>
          </p:cNvPr>
          <p:cNvSpPr>
            <a:spLocks noGrp="1"/>
          </p:cNvSpPr>
          <p:nvPr>
            <p:ph type="chart" sz="quarter" idx="13" hasCustomPrompt="1"/>
          </p:nvPr>
        </p:nvSpPr>
        <p:spPr>
          <a:xfrm>
            <a:off x="6816725" y="548680"/>
            <a:ext cx="4751636" cy="5733059"/>
          </a:xfrm>
        </p:spPr>
        <p:txBody>
          <a:bodyPr tIns="144000"/>
          <a:lstStyle>
            <a:lvl1pPr marL="0" indent="0" algn="ctr">
              <a:buNone/>
              <a:defRPr sz="1200">
                <a:solidFill>
                  <a:schemeClr val="tx1"/>
                </a:solidFill>
              </a:defRPr>
            </a:lvl1pPr>
          </a:lstStyle>
          <a:p>
            <a:r>
              <a:rPr lang="en-US" noProof="0"/>
              <a:t>Click icon to add chart…</a:t>
            </a:r>
          </a:p>
        </p:txBody>
      </p:sp>
      <p:sp>
        <p:nvSpPr>
          <p:cNvPr id="9" name="Footer Placeholder 8">
            <a:extLst>
              <a:ext uri="{FF2B5EF4-FFF2-40B4-BE49-F238E27FC236}">
                <a16:creationId xmlns:a16="http://schemas.microsoft.com/office/drawing/2014/main" id="{D8F249F8-D476-4C33-2BE7-DDA01A8981DA}"/>
              </a:ext>
            </a:extLst>
          </p:cNvPr>
          <p:cNvSpPr>
            <a:spLocks noGrp="1"/>
          </p:cNvSpPr>
          <p:nvPr>
            <p:ph type="ftr" sz="quarter" idx="16"/>
          </p:nvPr>
        </p:nvSpPr>
        <p:spPr/>
        <p:txBody>
          <a:bodyPr/>
          <a:lstStyle/>
          <a:p>
            <a:r>
              <a:rPr lang="en-US"/>
              <a:t>• Presentation Title • More Info • Confidential</a:t>
            </a:r>
          </a:p>
        </p:txBody>
      </p:sp>
      <p:sp>
        <p:nvSpPr>
          <p:cNvPr id="10" name="Slide Number Placeholder 9">
            <a:extLst>
              <a:ext uri="{FF2B5EF4-FFF2-40B4-BE49-F238E27FC236}">
                <a16:creationId xmlns:a16="http://schemas.microsoft.com/office/drawing/2014/main" id="{5472FFD6-B9E6-062A-047D-A9E536D56461}"/>
              </a:ext>
            </a:extLst>
          </p:cNvPr>
          <p:cNvSpPr>
            <a:spLocks noGrp="1"/>
          </p:cNvSpPr>
          <p:nvPr>
            <p:ph type="sldNum" sz="quarter" idx="17"/>
          </p:nvPr>
        </p:nvSpPr>
        <p:spPr/>
        <p:txBody>
          <a:bodyPr/>
          <a:lstStyle/>
          <a:p>
            <a:fld id="{0E4A3771-519F-49B0-9EA1-438829C1E4FB}" type="slidenum">
              <a:rPr lang="en-US" smtClean="0"/>
              <a:pPr/>
              <a:t>‹Nr.›</a:t>
            </a:fld>
            <a:endParaRPr lang="en-US"/>
          </a:p>
        </p:txBody>
      </p:sp>
    </p:spTree>
    <p:extLst>
      <p:ext uri="{BB962C8B-B14F-4D97-AF65-F5344CB8AC3E}">
        <p14:creationId xmlns:p14="http://schemas.microsoft.com/office/powerpoint/2010/main" val="2901429664"/>
      </p:ext>
    </p:extLst>
  </p:cSld>
  <p:clrMapOvr>
    <a:masterClrMapping/>
  </p:clrMapOvr>
  <p:extLst>
    <p:ext uri="{DCECCB84-F9BA-43D5-87BE-67443E8EF086}">
      <p15:sldGuideLst xmlns:p15="http://schemas.microsoft.com/office/powerpoint/2012/main">
        <p15:guide id="1" pos="4294">
          <p15:clr>
            <a:srgbClr val="FBAE40"/>
          </p15:clr>
        </p15:guide>
        <p15:guide id="2" pos="579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ent with 2 Charts R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FE969B-487B-81C5-2874-4B98583A5FA6}"/>
              </a:ext>
            </a:extLst>
          </p:cNvPr>
          <p:cNvSpPr/>
          <p:nvPr userDrawn="1"/>
        </p:nvSpPr>
        <p:spPr>
          <a:xfrm>
            <a:off x="6527800" y="0"/>
            <a:ext cx="5664200" cy="3429000"/>
          </a:xfrm>
          <a:prstGeom prst="rect">
            <a:avLst/>
          </a:prstGeom>
          <a:solidFill>
            <a:srgbClr val="F0E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5DFA8A-3D25-C0F6-DBC7-185E62F73BAB}"/>
              </a:ext>
            </a:extLst>
          </p:cNvPr>
          <p:cNvSpPr/>
          <p:nvPr userDrawn="1"/>
        </p:nvSpPr>
        <p:spPr>
          <a:xfrm>
            <a:off x="6527800" y="3429001"/>
            <a:ext cx="5664200"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4"/>
            <a:ext cx="5618062" cy="3889226"/>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a:xfrm>
            <a:off x="623393" y="476671"/>
            <a:ext cx="5618112" cy="1223541"/>
          </a:xfrm>
        </p:spPr>
        <p:txBody>
          <a:bodyPr/>
          <a:lstStyle>
            <a:lvl1pPr>
              <a:defRPr/>
            </a:lvl1pPr>
          </a:lstStyle>
          <a:p>
            <a:r>
              <a:rPr lang="en-US"/>
              <a:t>Click to add title…</a:t>
            </a:r>
          </a:p>
        </p:txBody>
      </p:sp>
      <p:sp>
        <p:nvSpPr>
          <p:cNvPr id="17" name="Chart Placeholder 16">
            <a:extLst>
              <a:ext uri="{FF2B5EF4-FFF2-40B4-BE49-F238E27FC236}">
                <a16:creationId xmlns:a16="http://schemas.microsoft.com/office/drawing/2014/main" id="{03CFDFCF-4EE9-F28F-AEE4-8BEC6F60C612}"/>
              </a:ext>
            </a:extLst>
          </p:cNvPr>
          <p:cNvSpPr>
            <a:spLocks noGrp="1"/>
          </p:cNvSpPr>
          <p:nvPr>
            <p:ph type="chart" sz="quarter" idx="13" hasCustomPrompt="1"/>
          </p:nvPr>
        </p:nvSpPr>
        <p:spPr>
          <a:xfrm>
            <a:off x="7176608" y="476251"/>
            <a:ext cx="4392000" cy="2565326"/>
          </a:xfrm>
        </p:spPr>
        <p:txBody>
          <a:bodyPr tIns="144000"/>
          <a:lstStyle>
            <a:lvl1pPr marL="0" indent="0" algn="ctr">
              <a:buNone/>
              <a:defRPr sz="1200"/>
            </a:lvl1pPr>
          </a:lstStyle>
          <a:p>
            <a:r>
              <a:rPr lang="en-US" noProof="0"/>
              <a:t>Click icon to add chart…</a:t>
            </a:r>
          </a:p>
        </p:txBody>
      </p:sp>
      <p:sp>
        <p:nvSpPr>
          <p:cNvPr id="18" name="Chart Placeholder 16">
            <a:extLst>
              <a:ext uri="{FF2B5EF4-FFF2-40B4-BE49-F238E27FC236}">
                <a16:creationId xmlns:a16="http://schemas.microsoft.com/office/drawing/2014/main" id="{36C4C94D-BA00-5580-BBFF-7677FD7CB1A1}"/>
              </a:ext>
            </a:extLst>
          </p:cNvPr>
          <p:cNvSpPr>
            <a:spLocks noGrp="1"/>
          </p:cNvSpPr>
          <p:nvPr>
            <p:ph type="chart" sz="quarter" idx="14" hasCustomPrompt="1"/>
          </p:nvPr>
        </p:nvSpPr>
        <p:spPr>
          <a:xfrm>
            <a:off x="7169165" y="3816003"/>
            <a:ext cx="4392000" cy="2565326"/>
          </a:xfrm>
        </p:spPr>
        <p:txBody>
          <a:bodyPr tIns="144000"/>
          <a:lstStyle>
            <a:lvl1pPr marL="0" indent="0" algn="ctr">
              <a:buNone/>
              <a:defRPr sz="1200">
                <a:solidFill>
                  <a:schemeClr val="tx1"/>
                </a:solidFill>
              </a:defRPr>
            </a:lvl1pPr>
          </a:lstStyle>
          <a:p>
            <a:r>
              <a:rPr lang="en-US" noProof="0"/>
              <a:t>Click icon to add chart…</a:t>
            </a:r>
          </a:p>
        </p:txBody>
      </p:sp>
      <p:sp>
        <p:nvSpPr>
          <p:cNvPr id="9" name="Footer Placeholder 8">
            <a:extLst>
              <a:ext uri="{FF2B5EF4-FFF2-40B4-BE49-F238E27FC236}">
                <a16:creationId xmlns:a16="http://schemas.microsoft.com/office/drawing/2014/main" id="{D8F249F8-D476-4C33-2BE7-DDA01A8981DA}"/>
              </a:ext>
            </a:extLst>
          </p:cNvPr>
          <p:cNvSpPr>
            <a:spLocks noGrp="1"/>
          </p:cNvSpPr>
          <p:nvPr>
            <p:ph type="ftr" sz="quarter" idx="16"/>
          </p:nvPr>
        </p:nvSpPr>
        <p:spPr/>
        <p:txBody>
          <a:bodyPr/>
          <a:lstStyle/>
          <a:p>
            <a:r>
              <a:rPr lang="en-US"/>
              <a:t>• Presentation Title • More Info • Confidential</a:t>
            </a:r>
          </a:p>
        </p:txBody>
      </p:sp>
      <p:sp>
        <p:nvSpPr>
          <p:cNvPr id="10" name="Slide Number Placeholder 9">
            <a:extLst>
              <a:ext uri="{FF2B5EF4-FFF2-40B4-BE49-F238E27FC236}">
                <a16:creationId xmlns:a16="http://schemas.microsoft.com/office/drawing/2014/main" id="{5472FFD6-B9E6-062A-047D-A9E536D56461}"/>
              </a:ext>
            </a:extLst>
          </p:cNvPr>
          <p:cNvSpPr>
            <a:spLocks noGrp="1"/>
          </p:cNvSpPr>
          <p:nvPr>
            <p:ph type="sldNum" sz="quarter" idx="17"/>
          </p:nvPr>
        </p:nvSpPr>
        <p:spPr/>
        <p:txBody>
          <a:bodyPr/>
          <a:lstStyle/>
          <a:p>
            <a:fld id="{0E4A3771-519F-49B0-9EA1-438829C1E4FB}" type="slidenum">
              <a:rPr lang="en-US" smtClean="0"/>
              <a:pPr/>
              <a:t>‹Nr.›</a:t>
            </a:fld>
            <a:endParaRPr lang="en-US"/>
          </a:p>
        </p:txBody>
      </p:sp>
    </p:spTree>
    <p:extLst>
      <p:ext uri="{BB962C8B-B14F-4D97-AF65-F5344CB8AC3E}">
        <p14:creationId xmlns:p14="http://schemas.microsoft.com/office/powerpoint/2010/main" val="4130906103"/>
      </p:ext>
    </p:extLst>
  </p:cSld>
  <p:clrMapOvr>
    <a:masterClrMapping/>
  </p:clrMapOvr>
  <p:extLst>
    <p:ext uri="{DCECCB84-F9BA-43D5-87BE-67443E8EF086}">
      <p15:sldGuideLst xmlns:p15="http://schemas.microsoft.com/office/powerpoint/2012/main">
        <p15:guide id="3" pos="5904">
          <p15:clr>
            <a:srgbClr val="FBAE40"/>
          </p15:clr>
        </p15:guide>
        <p15:guide id="4" pos="452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ntent with 3 Charts Righ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2B58033-FBFF-B328-1AEA-F841B2038390}"/>
              </a:ext>
            </a:extLst>
          </p:cNvPr>
          <p:cNvSpPr/>
          <p:nvPr userDrawn="1"/>
        </p:nvSpPr>
        <p:spPr>
          <a:xfrm>
            <a:off x="9336088" y="0"/>
            <a:ext cx="2855912" cy="3429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FE969B-487B-81C5-2874-4B98583A5FA6}"/>
              </a:ext>
            </a:extLst>
          </p:cNvPr>
          <p:cNvSpPr/>
          <p:nvPr userDrawn="1"/>
        </p:nvSpPr>
        <p:spPr>
          <a:xfrm>
            <a:off x="6527800" y="0"/>
            <a:ext cx="2808288" cy="3429000"/>
          </a:xfrm>
          <a:prstGeom prst="rect">
            <a:avLst/>
          </a:prstGeom>
          <a:solidFill>
            <a:srgbClr val="F0E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5DFA8A-3D25-C0F6-DBC7-185E62F73BAB}"/>
              </a:ext>
            </a:extLst>
          </p:cNvPr>
          <p:cNvSpPr/>
          <p:nvPr userDrawn="1"/>
        </p:nvSpPr>
        <p:spPr>
          <a:xfrm>
            <a:off x="6527800" y="3429001"/>
            <a:ext cx="5664200"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4"/>
            <a:ext cx="5618062" cy="3889226"/>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a:xfrm>
            <a:off x="623393" y="476671"/>
            <a:ext cx="5618112" cy="1223541"/>
          </a:xfrm>
        </p:spPr>
        <p:txBody>
          <a:bodyPr/>
          <a:lstStyle>
            <a:lvl1pPr>
              <a:defRPr/>
            </a:lvl1pPr>
          </a:lstStyle>
          <a:p>
            <a:r>
              <a:rPr lang="en-US" noProof="0"/>
              <a:t>Click to add title…</a:t>
            </a:r>
          </a:p>
        </p:txBody>
      </p:sp>
      <p:sp>
        <p:nvSpPr>
          <p:cNvPr id="17" name="Chart Placeholder 16">
            <a:extLst>
              <a:ext uri="{FF2B5EF4-FFF2-40B4-BE49-F238E27FC236}">
                <a16:creationId xmlns:a16="http://schemas.microsoft.com/office/drawing/2014/main" id="{03CFDFCF-4EE9-F28F-AEE4-8BEC6F60C612}"/>
              </a:ext>
            </a:extLst>
          </p:cNvPr>
          <p:cNvSpPr>
            <a:spLocks noGrp="1"/>
          </p:cNvSpPr>
          <p:nvPr>
            <p:ph type="chart" sz="quarter" idx="13" hasCustomPrompt="1"/>
          </p:nvPr>
        </p:nvSpPr>
        <p:spPr>
          <a:xfrm>
            <a:off x="6816344" y="476672"/>
            <a:ext cx="2304000" cy="2664296"/>
          </a:xfrm>
        </p:spPr>
        <p:txBody>
          <a:bodyPr tIns="144000"/>
          <a:lstStyle>
            <a:lvl1pPr marL="0" indent="0" algn="ctr">
              <a:buNone/>
              <a:defRPr sz="1200"/>
            </a:lvl1pPr>
          </a:lstStyle>
          <a:p>
            <a:r>
              <a:rPr lang="en-US" noProof="0"/>
              <a:t>Click icon to add chart…</a:t>
            </a:r>
          </a:p>
        </p:txBody>
      </p:sp>
      <p:sp>
        <p:nvSpPr>
          <p:cNvPr id="18" name="Chart Placeholder 16">
            <a:extLst>
              <a:ext uri="{FF2B5EF4-FFF2-40B4-BE49-F238E27FC236}">
                <a16:creationId xmlns:a16="http://schemas.microsoft.com/office/drawing/2014/main" id="{36C4C94D-BA00-5580-BBFF-7677FD7CB1A1}"/>
              </a:ext>
            </a:extLst>
          </p:cNvPr>
          <p:cNvSpPr>
            <a:spLocks noGrp="1"/>
          </p:cNvSpPr>
          <p:nvPr>
            <p:ph type="chart" sz="quarter" idx="14" hasCustomPrompt="1"/>
          </p:nvPr>
        </p:nvSpPr>
        <p:spPr>
          <a:xfrm>
            <a:off x="6816608" y="3814528"/>
            <a:ext cx="4752000" cy="2566800"/>
          </a:xfrm>
        </p:spPr>
        <p:txBody>
          <a:bodyPr tIns="144000"/>
          <a:lstStyle>
            <a:lvl1pPr marL="0" indent="0" algn="ctr">
              <a:buNone/>
              <a:defRPr sz="1200">
                <a:solidFill>
                  <a:schemeClr val="tx1"/>
                </a:solidFill>
              </a:defRPr>
            </a:lvl1pPr>
          </a:lstStyle>
          <a:p>
            <a:r>
              <a:rPr lang="en-US" noProof="0"/>
              <a:t>Click icon to add chart…</a:t>
            </a:r>
          </a:p>
        </p:txBody>
      </p:sp>
      <p:sp>
        <p:nvSpPr>
          <p:cNvPr id="9" name="Footer Placeholder 8">
            <a:extLst>
              <a:ext uri="{FF2B5EF4-FFF2-40B4-BE49-F238E27FC236}">
                <a16:creationId xmlns:a16="http://schemas.microsoft.com/office/drawing/2014/main" id="{D8F249F8-D476-4C33-2BE7-DDA01A8981DA}"/>
              </a:ext>
            </a:extLst>
          </p:cNvPr>
          <p:cNvSpPr>
            <a:spLocks noGrp="1"/>
          </p:cNvSpPr>
          <p:nvPr>
            <p:ph type="ftr" sz="quarter" idx="16"/>
          </p:nvPr>
        </p:nvSpPr>
        <p:spPr/>
        <p:txBody>
          <a:bodyPr/>
          <a:lstStyle/>
          <a:p>
            <a:r>
              <a:rPr lang="en-US"/>
              <a:t>• Presentation Title • More Info • Confidential</a:t>
            </a:r>
          </a:p>
        </p:txBody>
      </p:sp>
      <p:sp>
        <p:nvSpPr>
          <p:cNvPr id="10" name="Slide Number Placeholder 9">
            <a:extLst>
              <a:ext uri="{FF2B5EF4-FFF2-40B4-BE49-F238E27FC236}">
                <a16:creationId xmlns:a16="http://schemas.microsoft.com/office/drawing/2014/main" id="{5472FFD6-B9E6-062A-047D-A9E536D56461}"/>
              </a:ext>
            </a:extLst>
          </p:cNvPr>
          <p:cNvSpPr>
            <a:spLocks noGrp="1"/>
          </p:cNvSpPr>
          <p:nvPr>
            <p:ph type="sldNum" sz="quarter" idx="17"/>
          </p:nvPr>
        </p:nvSpPr>
        <p:spPr/>
        <p:txBody>
          <a:bodyPr/>
          <a:lstStyle/>
          <a:p>
            <a:fld id="{0E4A3771-519F-49B0-9EA1-438829C1E4FB}" type="slidenum">
              <a:rPr lang="en-US" smtClean="0"/>
              <a:pPr/>
              <a:t>‹Nr.›</a:t>
            </a:fld>
            <a:endParaRPr lang="en-US"/>
          </a:p>
        </p:txBody>
      </p:sp>
      <p:sp>
        <p:nvSpPr>
          <p:cNvPr id="16" name="Chart Placeholder 16">
            <a:extLst>
              <a:ext uri="{FF2B5EF4-FFF2-40B4-BE49-F238E27FC236}">
                <a16:creationId xmlns:a16="http://schemas.microsoft.com/office/drawing/2014/main" id="{1236E440-F8B4-5B51-A48C-87E224C74524}"/>
              </a:ext>
            </a:extLst>
          </p:cNvPr>
          <p:cNvSpPr>
            <a:spLocks noGrp="1"/>
          </p:cNvSpPr>
          <p:nvPr>
            <p:ph type="chart" sz="quarter" idx="19" hasCustomPrompt="1"/>
          </p:nvPr>
        </p:nvSpPr>
        <p:spPr>
          <a:xfrm>
            <a:off x="9624648" y="508500"/>
            <a:ext cx="2304000" cy="2664296"/>
          </a:xfrm>
        </p:spPr>
        <p:txBody>
          <a:bodyPr tIns="144000"/>
          <a:lstStyle>
            <a:lvl1pPr marL="0" indent="0" algn="ctr">
              <a:buNone/>
              <a:defRPr sz="1200"/>
            </a:lvl1pPr>
          </a:lstStyle>
          <a:p>
            <a:r>
              <a:rPr lang="en-US" noProof="0"/>
              <a:t>Click icon to add chart…</a:t>
            </a:r>
          </a:p>
        </p:txBody>
      </p:sp>
    </p:spTree>
    <p:extLst>
      <p:ext uri="{BB962C8B-B14F-4D97-AF65-F5344CB8AC3E}">
        <p14:creationId xmlns:p14="http://schemas.microsoft.com/office/powerpoint/2010/main" val="3810741663"/>
      </p:ext>
    </p:extLst>
  </p:cSld>
  <p:clrMapOvr>
    <a:masterClrMapping/>
  </p:clrMapOvr>
  <p:extLst>
    <p:ext uri="{DCECCB84-F9BA-43D5-87BE-67443E8EF086}">
      <p15:sldGuideLst xmlns:p15="http://schemas.microsoft.com/office/powerpoint/2012/main">
        <p15:guide id="4" pos="4294">
          <p15:clr>
            <a:srgbClr val="FBAE40"/>
          </p15:clr>
        </p15:guide>
        <p15:guide id="5" pos="751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ntent with 3 Charts Bottom">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FE969B-487B-81C5-2874-4B98583A5FA6}"/>
              </a:ext>
            </a:extLst>
          </p:cNvPr>
          <p:cNvSpPr/>
          <p:nvPr userDrawn="1"/>
        </p:nvSpPr>
        <p:spPr>
          <a:xfrm>
            <a:off x="622304" y="3429000"/>
            <a:ext cx="3457571" cy="3456383"/>
          </a:xfrm>
          <a:prstGeom prst="rect">
            <a:avLst/>
          </a:prstGeom>
          <a:solidFill>
            <a:srgbClr val="F0E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5DFA8A-3D25-C0F6-DBC7-185E62F73BAB}"/>
              </a:ext>
            </a:extLst>
          </p:cNvPr>
          <p:cNvSpPr/>
          <p:nvPr userDrawn="1"/>
        </p:nvSpPr>
        <p:spPr>
          <a:xfrm>
            <a:off x="4086131" y="3429000"/>
            <a:ext cx="3457571" cy="34563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EFF800A-AA68-B073-E3C3-C6E9C450C535}"/>
              </a:ext>
            </a:extLst>
          </p:cNvPr>
          <p:cNvSpPr/>
          <p:nvPr userDrawn="1"/>
        </p:nvSpPr>
        <p:spPr>
          <a:xfrm>
            <a:off x="7543702" y="3429000"/>
            <a:ext cx="4648298" cy="34563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DF66BD27-002E-8751-7320-D0771BE1D6BE}"/>
              </a:ext>
            </a:extLst>
          </p:cNvPr>
          <p:cNvSpPr>
            <a:spLocks noGrp="1"/>
          </p:cNvSpPr>
          <p:nvPr>
            <p:ph sz="quarter" idx="2" hasCustomPrompt="1"/>
          </p:nvPr>
        </p:nvSpPr>
        <p:spPr>
          <a:xfrm>
            <a:off x="622401" y="1844825"/>
            <a:ext cx="10945216" cy="1080120"/>
          </a:xfrm>
        </p:spPr>
        <p:txBody>
          <a:bodyPr>
            <a:noAutofit/>
          </a:bodyPr>
          <a:lstStyle>
            <a:lvl1pPr>
              <a:defRPr sz="1800"/>
            </a:lvl1pPr>
            <a:lvl2pPr>
              <a:defRPr sz="18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C5EE368-4A9D-27AA-0992-F7C318CEE1DD}"/>
              </a:ext>
            </a:extLst>
          </p:cNvPr>
          <p:cNvSpPr>
            <a:spLocks noGrp="1"/>
          </p:cNvSpPr>
          <p:nvPr>
            <p:ph type="title" hasCustomPrompt="1"/>
          </p:nvPr>
        </p:nvSpPr>
        <p:spPr/>
        <p:txBody>
          <a:bodyPr/>
          <a:lstStyle>
            <a:lvl1pPr>
              <a:defRPr/>
            </a:lvl1pPr>
          </a:lstStyle>
          <a:p>
            <a:r>
              <a:rPr lang="en-US"/>
              <a:t>Click to add title…</a:t>
            </a:r>
          </a:p>
        </p:txBody>
      </p:sp>
      <p:sp>
        <p:nvSpPr>
          <p:cNvPr id="17" name="Chart Placeholder 16">
            <a:extLst>
              <a:ext uri="{FF2B5EF4-FFF2-40B4-BE49-F238E27FC236}">
                <a16:creationId xmlns:a16="http://schemas.microsoft.com/office/drawing/2014/main" id="{03CFDFCF-4EE9-F28F-AEE4-8BEC6F60C612}"/>
              </a:ext>
            </a:extLst>
          </p:cNvPr>
          <p:cNvSpPr>
            <a:spLocks noGrp="1"/>
          </p:cNvSpPr>
          <p:nvPr>
            <p:ph type="chart" sz="quarter" idx="13" hasCustomPrompt="1"/>
          </p:nvPr>
        </p:nvSpPr>
        <p:spPr>
          <a:xfrm>
            <a:off x="767408" y="3573015"/>
            <a:ext cx="3168000" cy="2808313"/>
          </a:xfrm>
        </p:spPr>
        <p:txBody>
          <a:bodyPr tIns="144000"/>
          <a:lstStyle>
            <a:lvl1pPr marL="0" indent="0" algn="ctr">
              <a:buNone/>
              <a:defRPr sz="1200"/>
            </a:lvl1pPr>
          </a:lstStyle>
          <a:p>
            <a:r>
              <a:rPr lang="en-US" noProof="0"/>
              <a:t>Click icon to add chart…</a:t>
            </a:r>
          </a:p>
        </p:txBody>
      </p:sp>
      <p:sp>
        <p:nvSpPr>
          <p:cNvPr id="18" name="Chart Placeholder 16">
            <a:extLst>
              <a:ext uri="{FF2B5EF4-FFF2-40B4-BE49-F238E27FC236}">
                <a16:creationId xmlns:a16="http://schemas.microsoft.com/office/drawing/2014/main" id="{36C4C94D-BA00-5580-BBFF-7677FD7CB1A1}"/>
              </a:ext>
            </a:extLst>
          </p:cNvPr>
          <p:cNvSpPr>
            <a:spLocks noGrp="1"/>
          </p:cNvSpPr>
          <p:nvPr>
            <p:ph type="chart" sz="quarter" idx="14" hasCustomPrompt="1"/>
          </p:nvPr>
        </p:nvSpPr>
        <p:spPr>
          <a:xfrm>
            <a:off x="4223792" y="3573015"/>
            <a:ext cx="3168000" cy="2808313"/>
          </a:xfrm>
        </p:spPr>
        <p:txBody>
          <a:bodyPr tIns="144000"/>
          <a:lstStyle>
            <a:lvl1pPr marL="0" indent="0" algn="ctr">
              <a:buNone/>
              <a:defRPr sz="1200">
                <a:solidFill>
                  <a:schemeClr val="tx1"/>
                </a:solidFill>
              </a:defRPr>
            </a:lvl1pPr>
          </a:lstStyle>
          <a:p>
            <a:r>
              <a:rPr lang="en-US" noProof="0"/>
              <a:t>Click icon to add chart…</a:t>
            </a:r>
          </a:p>
        </p:txBody>
      </p:sp>
      <p:sp>
        <p:nvSpPr>
          <p:cNvPr id="19" name="Chart Placeholder 16">
            <a:extLst>
              <a:ext uri="{FF2B5EF4-FFF2-40B4-BE49-F238E27FC236}">
                <a16:creationId xmlns:a16="http://schemas.microsoft.com/office/drawing/2014/main" id="{17868A3A-AF5B-62B3-9639-1B3B7CA72599}"/>
              </a:ext>
            </a:extLst>
          </p:cNvPr>
          <p:cNvSpPr>
            <a:spLocks noGrp="1"/>
          </p:cNvSpPr>
          <p:nvPr>
            <p:ph type="chart" sz="quarter" idx="15" hasCustomPrompt="1"/>
          </p:nvPr>
        </p:nvSpPr>
        <p:spPr>
          <a:xfrm>
            <a:off x="7680176" y="3573015"/>
            <a:ext cx="3888000" cy="2808313"/>
          </a:xfrm>
        </p:spPr>
        <p:txBody>
          <a:bodyPr tIns="144000"/>
          <a:lstStyle>
            <a:lvl1pPr marL="0" indent="0" algn="ctr">
              <a:buNone/>
              <a:defRPr sz="1200"/>
            </a:lvl1pPr>
          </a:lstStyle>
          <a:p>
            <a:r>
              <a:rPr lang="en-US" noProof="0"/>
              <a:t>Click icon to add chart…</a:t>
            </a:r>
          </a:p>
        </p:txBody>
      </p:sp>
      <p:sp>
        <p:nvSpPr>
          <p:cNvPr id="3" name="SubTitle">
            <a:extLst>
              <a:ext uri="{FF2B5EF4-FFF2-40B4-BE49-F238E27FC236}">
                <a16:creationId xmlns:a16="http://schemas.microsoft.com/office/drawing/2014/main" id="{BC432ACF-B6D5-FF35-4C7C-B744BA29884E}"/>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3720390031"/>
      </p:ext>
    </p:extLst>
  </p:cSld>
  <p:clrMapOvr>
    <a:masterClrMapping/>
  </p:clrMapOvr>
  <p:extLst>
    <p:ext uri="{DCECCB84-F9BA-43D5-87BE-67443E8EF086}">
      <p15:sldGuideLst xmlns:p15="http://schemas.microsoft.com/office/powerpoint/2012/main">
        <p15:guide id="1" pos="1481">
          <p15:clr>
            <a:srgbClr val="FBAE40"/>
          </p15:clr>
        </p15:guide>
        <p15:guide id="2" pos="3659">
          <p15:clr>
            <a:srgbClr val="FBAE40"/>
          </p15:clr>
        </p15:guide>
        <p15:guide id="3" pos="6063">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Finish">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833585E-27B6-A8E6-227B-2E7FAE1147C8}"/>
              </a:ext>
            </a:extLst>
          </p:cNvPr>
          <p:cNvSpPr/>
          <p:nvPr userDrawn="1"/>
        </p:nvSpPr>
        <p:spPr>
          <a:xfrm>
            <a:off x="0" y="0"/>
            <a:ext cx="12191999" cy="6858000"/>
          </a:xfrm>
          <a:prstGeom prst="rect">
            <a:avLst/>
          </a:prstGeom>
          <a:solidFill>
            <a:srgbClr val="2E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B70840D9-A9D9-E9FB-4DC0-2A076372CA12}"/>
              </a:ext>
            </a:extLst>
          </p:cNvPr>
          <p:cNvSpPr>
            <a:spLocks noGrp="1"/>
          </p:cNvSpPr>
          <p:nvPr>
            <p:ph type="title" hasCustomPrompt="1"/>
          </p:nvPr>
        </p:nvSpPr>
        <p:spPr>
          <a:xfrm>
            <a:off x="623392" y="1340768"/>
            <a:ext cx="8136434" cy="3600400"/>
          </a:xfrm>
        </p:spPr>
        <p:txBody>
          <a:bodyPr tIns="54000" anchor="t" anchorCtr="0">
            <a:noAutofit/>
          </a:bodyPr>
          <a:lstStyle>
            <a:lvl1pPr>
              <a:defRPr sz="7200">
                <a:solidFill>
                  <a:schemeClr val="bg1"/>
                </a:solidFill>
              </a:defRPr>
            </a:lvl1pPr>
          </a:lstStyle>
          <a:p>
            <a:r>
              <a:rPr lang="en-US" noProof="0"/>
              <a:t>Click to add title…</a:t>
            </a:r>
          </a:p>
        </p:txBody>
      </p:sp>
      <p:pic>
        <p:nvPicPr>
          <p:cNvPr id="11" name="Graphic 10">
            <a:extLst>
              <a:ext uri="{FF2B5EF4-FFF2-40B4-BE49-F238E27FC236}">
                <a16:creationId xmlns:a16="http://schemas.microsoft.com/office/drawing/2014/main" id="{A0084676-9EC6-0E62-F117-F39070E7AC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0436" y="5949280"/>
            <a:ext cx="1338172" cy="432000"/>
          </a:xfrm>
          <a:prstGeom prst="rect">
            <a:avLst/>
          </a:prstGeom>
        </p:spPr>
      </p:pic>
    </p:spTree>
    <p:extLst>
      <p:ext uri="{BB962C8B-B14F-4D97-AF65-F5344CB8AC3E}">
        <p14:creationId xmlns:p14="http://schemas.microsoft.com/office/powerpoint/2010/main" val="1758757695"/>
      </p:ext>
    </p:extLst>
  </p:cSld>
  <p:clrMapOvr>
    <a:masterClrMapping/>
  </p:clrMapOvr>
  <p:extLst>
    <p:ext uri="{DCECCB84-F9BA-43D5-87BE-67443E8EF086}">
      <p15:sldGuideLst xmlns:p15="http://schemas.microsoft.com/office/powerpoint/2012/main">
        <p15:guide id="1" orient="horz" pos="845">
          <p15:clr>
            <a:srgbClr val="FBAE40"/>
          </p15:clr>
        </p15:guide>
        <p15:guide id="2" orient="horz" pos="3113">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inish (Whit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0840D9-A9D9-E9FB-4DC0-2A076372CA12}"/>
              </a:ext>
            </a:extLst>
          </p:cNvPr>
          <p:cNvSpPr>
            <a:spLocks noGrp="1"/>
          </p:cNvSpPr>
          <p:nvPr>
            <p:ph type="title" hasCustomPrompt="1"/>
          </p:nvPr>
        </p:nvSpPr>
        <p:spPr>
          <a:xfrm>
            <a:off x="623392" y="1340768"/>
            <a:ext cx="8136434" cy="3600400"/>
          </a:xfrm>
        </p:spPr>
        <p:txBody>
          <a:bodyPr tIns="54000" anchor="t" anchorCtr="0">
            <a:noAutofit/>
          </a:bodyPr>
          <a:lstStyle>
            <a:lvl1pPr>
              <a:defRPr sz="7200">
                <a:solidFill>
                  <a:schemeClr val="accent1"/>
                </a:solidFill>
              </a:defRPr>
            </a:lvl1pPr>
          </a:lstStyle>
          <a:p>
            <a:r>
              <a:rPr lang="en-US" noProof="0"/>
              <a:t>Click to add title…</a:t>
            </a:r>
          </a:p>
        </p:txBody>
      </p:sp>
      <p:pic>
        <p:nvPicPr>
          <p:cNvPr id="11" name="Graphic 10">
            <a:extLst>
              <a:ext uri="{FF2B5EF4-FFF2-40B4-BE49-F238E27FC236}">
                <a16:creationId xmlns:a16="http://schemas.microsoft.com/office/drawing/2014/main" id="{A0084676-9EC6-0E62-F117-F39070E7AC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0436" y="5949280"/>
            <a:ext cx="1338172" cy="432000"/>
          </a:xfrm>
          <a:prstGeom prst="rect">
            <a:avLst/>
          </a:prstGeom>
        </p:spPr>
      </p:pic>
    </p:spTree>
    <p:extLst>
      <p:ext uri="{BB962C8B-B14F-4D97-AF65-F5344CB8AC3E}">
        <p14:creationId xmlns:p14="http://schemas.microsoft.com/office/powerpoint/2010/main" val="142878016"/>
      </p:ext>
    </p:extLst>
  </p:cSld>
  <p:clrMapOvr>
    <a:masterClrMapping/>
  </p:clrMapOvr>
  <p:extLst>
    <p:ext uri="{DCECCB84-F9BA-43D5-87BE-67443E8EF086}">
      <p15:sldGuideLst xmlns:p15="http://schemas.microsoft.com/office/powerpoint/2012/main">
        <p15:guide id="1" orient="horz" pos="845">
          <p15:clr>
            <a:srgbClr val="FBAE40"/>
          </p15:clr>
        </p15:guide>
        <p15:guide id="2" orient="horz" pos="3113">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7A0881-16DF-2C9F-751C-6C61EA1FCE8B}"/>
              </a:ext>
            </a:extLst>
          </p:cNvPr>
          <p:cNvSpPr/>
          <p:nvPr userDrawn="1"/>
        </p:nvSpPr>
        <p:spPr>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a:extLst>
              <a:ext uri="{FF2B5EF4-FFF2-40B4-BE49-F238E27FC236}">
                <a16:creationId xmlns:a16="http://schemas.microsoft.com/office/drawing/2014/main" id="{6E5E56B0-EE89-ED0C-1DD3-403CEC111D2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91999" y="2975749"/>
            <a:ext cx="2808000" cy="906502"/>
          </a:xfrm>
          <a:prstGeom prst="rect">
            <a:avLst/>
          </a:prstGeom>
        </p:spPr>
      </p:pic>
      <p:sp>
        <p:nvSpPr>
          <p:cNvPr id="14" name="TextBox 13">
            <a:extLst>
              <a:ext uri="{FF2B5EF4-FFF2-40B4-BE49-F238E27FC236}">
                <a16:creationId xmlns:a16="http://schemas.microsoft.com/office/drawing/2014/main" id="{6D96C91E-1986-8861-8505-58E37142B6D6}"/>
              </a:ext>
            </a:extLst>
          </p:cNvPr>
          <p:cNvSpPr txBox="1"/>
          <p:nvPr userDrawn="1"/>
        </p:nvSpPr>
        <p:spPr>
          <a:xfrm>
            <a:off x="9048751" y="3824132"/>
            <a:ext cx="2519435" cy="219449"/>
          </a:xfrm>
          <a:prstGeom prst="rect">
            <a:avLst/>
          </a:prstGeom>
          <a:noFill/>
        </p:spPr>
        <p:txBody>
          <a:bodyPr wrap="square" lIns="0" tIns="0" rIns="0" bIns="18000" rtlCol="0" anchor="b" anchorCtr="0">
            <a:spAutoFit/>
          </a:bodyPr>
          <a:lstStyle/>
          <a:p>
            <a:pPr>
              <a:lnSpc>
                <a:spcPct val="120000"/>
              </a:lnSpc>
            </a:pPr>
            <a:r>
              <a:rPr lang="en-US" sz="1200" b="1" noProof="0">
                <a:solidFill>
                  <a:schemeClr val="bg1"/>
                </a:solidFill>
              </a:rPr>
              <a:t>Contact</a:t>
            </a:r>
          </a:p>
        </p:txBody>
      </p:sp>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048751" y="4070771"/>
            <a:ext cx="2519434" cy="216000"/>
          </a:xfrm>
        </p:spPr>
        <p:txBody>
          <a:bodyPr/>
          <a:lstStyle>
            <a:lvl1pPr marL="0" indent="0" algn="l">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a:t>Name…</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048751" y="4256508"/>
            <a:ext cx="2519433" cy="216000"/>
          </a:xfrm>
        </p:spPr>
        <p:txBody>
          <a:bodyPr/>
          <a:lstStyle>
            <a:lvl1pPr marL="0" indent="0" algn="l">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a:t>Title…</a:t>
            </a:r>
          </a:p>
        </p:txBody>
      </p:sp>
      <p:sp>
        <p:nvSpPr>
          <p:cNvPr id="12" name="Text Placeholder 5">
            <a:extLst>
              <a:ext uri="{FF2B5EF4-FFF2-40B4-BE49-F238E27FC236}">
                <a16:creationId xmlns:a16="http://schemas.microsoft.com/office/drawing/2014/main" id="{A74AF0D6-16BC-A97E-92C8-518E9173C70E}"/>
              </a:ext>
            </a:extLst>
          </p:cNvPr>
          <p:cNvSpPr>
            <a:spLocks noGrp="1"/>
          </p:cNvSpPr>
          <p:nvPr>
            <p:ph type="body" sz="quarter" idx="25" hasCustomPrompt="1"/>
          </p:nvPr>
        </p:nvSpPr>
        <p:spPr>
          <a:xfrm>
            <a:off x="9048751" y="4577530"/>
            <a:ext cx="2519434" cy="1480370"/>
          </a:xfrm>
        </p:spPr>
        <p:txBody>
          <a:bodyPr/>
          <a:lstStyle>
            <a:lvl1pPr marL="0" indent="0" algn="l">
              <a:lnSpc>
                <a:spcPct val="100000"/>
              </a:lnSpc>
              <a:spcAft>
                <a:spcPts val="0"/>
              </a:spcAft>
              <a:buNone/>
              <a:defRPr sz="1200" b="0">
                <a:solidFill>
                  <a:schemeClr val="bg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err="1"/>
              <a:t>Comppany</a:t>
            </a:r>
            <a:r>
              <a:rPr lang="en-US" noProof="0"/>
              <a:t>…</a:t>
            </a:r>
            <a:br>
              <a:rPr lang="en-US" noProof="0"/>
            </a:br>
            <a:r>
              <a:rPr lang="en-US" noProof="0"/>
              <a:t>Address…</a:t>
            </a:r>
            <a:br>
              <a:rPr lang="en-US" noProof="0"/>
            </a:br>
            <a:r>
              <a:rPr lang="en-US" noProof="0"/>
              <a:t>Phone…</a:t>
            </a:r>
            <a:br>
              <a:rPr lang="en-US" noProof="0"/>
            </a:br>
            <a:r>
              <a:rPr lang="en-US" noProof="0"/>
              <a:t>Mobile…</a:t>
            </a:r>
            <a:br>
              <a:rPr lang="en-US" noProof="0"/>
            </a:br>
            <a:r>
              <a:rPr lang="en-US" noProof="0"/>
              <a:t>E-Mail…</a:t>
            </a:r>
            <a:br>
              <a:rPr lang="en-US" noProof="0"/>
            </a:br>
            <a:r>
              <a:rPr lang="en-US" noProof="0"/>
              <a:t>Webseite…</a:t>
            </a:r>
          </a:p>
        </p:txBody>
      </p:sp>
    </p:spTree>
    <p:extLst>
      <p:ext uri="{BB962C8B-B14F-4D97-AF65-F5344CB8AC3E}">
        <p14:creationId xmlns:p14="http://schemas.microsoft.com/office/powerpoint/2010/main" val="260559957"/>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ontact (White)">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D96C91E-1986-8861-8505-58E37142B6D6}"/>
              </a:ext>
            </a:extLst>
          </p:cNvPr>
          <p:cNvSpPr txBox="1"/>
          <p:nvPr userDrawn="1"/>
        </p:nvSpPr>
        <p:spPr>
          <a:xfrm>
            <a:off x="9048751" y="3824132"/>
            <a:ext cx="2519435" cy="219449"/>
          </a:xfrm>
          <a:prstGeom prst="rect">
            <a:avLst/>
          </a:prstGeom>
          <a:noFill/>
        </p:spPr>
        <p:txBody>
          <a:bodyPr wrap="square" lIns="0" tIns="0" rIns="0" bIns="18000" rtlCol="0" anchor="b" anchorCtr="0">
            <a:spAutoFit/>
          </a:bodyPr>
          <a:lstStyle/>
          <a:p>
            <a:pPr>
              <a:lnSpc>
                <a:spcPct val="120000"/>
              </a:lnSpc>
            </a:pPr>
            <a:r>
              <a:rPr lang="en-US" sz="1200" b="1" noProof="0">
                <a:solidFill>
                  <a:schemeClr val="tx1"/>
                </a:solidFill>
              </a:rPr>
              <a:t>Contact</a:t>
            </a:r>
          </a:p>
        </p:txBody>
      </p:sp>
      <p:sp>
        <p:nvSpPr>
          <p:cNvPr id="6" name="Text Placeholder 5">
            <a:extLst>
              <a:ext uri="{FF2B5EF4-FFF2-40B4-BE49-F238E27FC236}">
                <a16:creationId xmlns:a16="http://schemas.microsoft.com/office/drawing/2014/main" id="{08783C03-A8AE-AB14-7356-A106A08BEAB9}"/>
              </a:ext>
            </a:extLst>
          </p:cNvPr>
          <p:cNvSpPr>
            <a:spLocks noGrp="1"/>
          </p:cNvSpPr>
          <p:nvPr>
            <p:ph type="body" sz="quarter" idx="23" hasCustomPrompt="1"/>
          </p:nvPr>
        </p:nvSpPr>
        <p:spPr>
          <a:xfrm>
            <a:off x="9048751" y="4070771"/>
            <a:ext cx="2519434" cy="216000"/>
          </a:xfrm>
        </p:spPr>
        <p:txBody>
          <a:bodyPr/>
          <a:lstStyle>
            <a:lvl1pPr marL="0" indent="0" algn="l">
              <a:lnSpc>
                <a:spcPct val="100000"/>
              </a:lnSpc>
              <a:spcAft>
                <a:spcPts val="0"/>
              </a:spcAft>
              <a:buNone/>
              <a:defRPr sz="1200" b="0">
                <a:solidFill>
                  <a:schemeClr val="tx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a:t>Name…</a:t>
            </a:r>
          </a:p>
        </p:txBody>
      </p:sp>
      <p:sp>
        <p:nvSpPr>
          <p:cNvPr id="13" name="Text Placeholder 5">
            <a:extLst>
              <a:ext uri="{FF2B5EF4-FFF2-40B4-BE49-F238E27FC236}">
                <a16:creationId xmlns:a16="http://schemas.microsoft.com/office/drawing/2014/main" id="{737B47BB-C998-86E9-2C4D-E67435A3DFDC}"/>
              </a:ext>
            </a:extLst>
          </p:cNvPr>
          <p:cNvSpPr>
            <a:spLocks noGrp="1"/>
          </p:cNvSpPr>
          <p:nvPr>
            <p:ph type="body" sz="quarter" idx="24" hasCustomPrompt="1"/>
          </p:nvPr>
        </p:nvSpPr>
        <p:spPr>
          <a:xfrm>
            <a:off x="9048751" y="4256508"/>
            <a:ext cx="2519433" cy="216000"/>
          </a:xfrm>
        </p:spPr>
        <p:txBody>
          <a:bodyPr/>
          <a:lstStyle>
            <a:lvl1pPr marL="0" indent="0" algn="l">
              <a:lnSpc>
                <a:spcPct val="100000"/>
              </a:lnSpc>
              <a:spcAft>
                <a:spcPts val="0"/>
              </a:spcAft>
              <a:buNone/>
              <a:defRPr sz="1200" b="0">
                <a:solidFill>
                  <a:schemeClr val="tx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a:t>Title…</a:t>
            </a:r>
          </a:p>
        </p:txBody>
      </p:sp>
      <p:sp>
        <p:nvSpPr>
          <p:cNvPr id="12" name="Text Placeholder 5">
            <a:extLst>
              <a:ext uri="{FF2B5EF4-FFF2-40B4-BE49-F238E27FC236}">
                <a16:creationId xmlns:a16="http://schemas.microsoft.com/office/drawing/2014/main" id="{A74AF0D6-16BC-A97E-92C8-518E9173C70E}"/>
              </a:ext>
            </a:extLst>
          </p:cNvPr>
          <p:cNvSpPr>
            <a:spLocks noGrp="1"/>
          </p:cNvSpPr>
          <p:nvPr>
            <p:ph type="body" sz="quarter" idx="25" hasCustomPrompt="1"/>
          </p:nvPr>
        </p:nvSpPr>
        <p:spPr>
          <a:xfrm>
            <a:off x="9048751" y="4577530"/>
            <a:ext cx="2519434" cy="1480370"/>
          </a:xfrm>
        </p:spPr>
        <p:txBody>
          <a:bodyPr/>
          <a:lstStyle>
            <a:lvl1pPr marL="0" indent="0" algn="l">
              <a:lnSpc>
                <a:spcPct val="100000"/>
              </a:lnSpc>
              <a:spcAft>
                <a:spcPts val="0"/>
              </a:spcAft>
              <a:buNone/>
              <a:defRPr sz="1200" b="0">
                <a:solidFill>
                  <a:schemeClr val="tx1"/>
                </a:solidFill>
              </a:defRPr>
            </a:lvl1pPr>
            <a:lvl2pPr marL="0" indent="0">
              <a:lnSpc>
                <a:spcPct val="100000"/>
              </a:lnSpc>
              <a:spcAft>
                <a:spcPts val="0"/>
              </a:spcAft>
              <a:buNone/>
              <a:defRPr b="0"/>
            </a:lvl2pPr>
            <a:lvl3pPr marL="0" indent="0">
              <a:lnSpc>
                <a:spcPct val="100000"/>
              </a:lnSpc>
              <a:spcAft>
                <a:spcPts val="0"/>
              </a:spcAft>
              <a:buFont typeface="Arial" panose="020B0604020202020204" pitchFamily="34" charset="0"/>
              <a:buNone/>
              <a:defRPr b="0"/>
            </a:lvl3pPr>
            <a:lvl4pPr marL="0" indent="0">
              <a:lnSpc>
                <a:spcPct val="100000"/>
              </a:lnSpc>
              <a:spcAft>
                <a:spcPts val="0"/>
              </a:spcAft>
              <a:buFont typeface="Arial" panose="020B0604020202020204" pitchFamily="34" charset="0"/>
              <a:buNone/>
              <a:defRPr b="0"/>
            </a:lvl4pPr>
            <a:lvl5pPr marL="0" indent="0">
              <a:lnSpc>
                <a:spcPct val="100000"/>
              </a:lnSpc>
              <a:spcAft>
                <a:spcPts val="0"/>
              </a:spcAft>
              <a:buFont typeface="Arial" panose="020B0604020202020204" pitchFamily="34" charset="0"/>
              <a:buNone/>
              <a:defRPr b="0"/>
            </a:lvl5pPr>
          </a:lstStyle>
          <a:p>
            <a:pPr lvl="0"/>
            <a:r>
              <a:rPr lang="en-US" noProof="0" err="1"/>
              <a:t>Comppany</a:t>
            </a:r>
            <a:r>
              <a:rPr lang="en-US" noProof="0"/>
              <a:t>…</a:t>
            </a:r>
            <a:br>
              <a:rPr lang="en-US" noProof="0"/>
            </a:br>
            <a:r>
              <a:rPr lang="en-US" noProof="0"/>
              <a:t>Address…</a:t>
            </a:r>
            <a:br>
              <a:rPr lang="en-US" noProof="0"/>
            </a:br>
            <a:r>
              <a:rPr lang="en-US" noProof="0"/>
              <a:t>Phone…</a:t>
            </a:r>
            <a:br>
              <a:rPr lang="en-US" noProof="0"/>
            </a:br>
            <a:r>
              <a:rPr lang="en-US" noProof="0"/>
              <a:t>Mobile…</a:t>
            </a:r>
            <a:br>
              <a:rPr lang="en-US" noProof="0"/>
            </a:br>
            <a:r>
              <a:rPr lang="en-US" noProof="0"/>
              <a:t>E-Mail…</a:t>
            </a:r>
            <a:br>
              <a:rPr lang="en-US" noProof="0"/>
            </a:br>
            <a:r>
              <a:rPr lang="en-US" noProof="0"/>
              <a:t>Webseite…</a:t>
            </a:r>
          </a:p>
        </p:txBody>
      </p:sp>
      <p:pic>
        <p:nvPicPr>
          <p:cNvPr id="2" name="Graphic 1">
            <a:extLst>
              <a:ext uri="{FF2B5EF4-FFF2-40B4-BE49-F238E27FC236}">
                <a16:creationId xmlns:a16="http://schemas.microsoft.com/office/drawing/2014/main" id="{B6036C8F-C26D-FE67-FBFF-9CCD2D24B92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91999" y="2975746"/>
            <a:ext cx="2808000" cy="906507"/>
          </a:xfrm>
          <a:prstGeom prst="rect">
            <a:avLst/>
          </a:prstGeom>
        </p:spPr>
      </p:pic>
    </p:spTree>
    <p:extLst>
      <p:ext uri="{BB962C8B-B14F-4D97-AF65-F5344CB8AC3E}">
        <p14:creationId xmlns:p14="http://schemas.microsoft.com/office/powerpoint/2010/main" val="1468899691"/>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DoNotUs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0375B7-641C-B59A-5EA7-F503BDAAAE01}"/>
              </a:ext>
            </a:extLst>
          </p:cNvPr>
          <p:cNvSpPr txBox="1"/>
          <p:nvPr userDrawn="1"/>
        </p:nvSpPr>
        <p:spPr>
          <a:xfrm>
            <a:off x="623888" y="476250"/>
            <a:ext cx="10944225" cy="5905500"/>
          </a:xfrm>
          <a:prstGeom prst="rect">
            <a:avLst/>
          </a:prstGeom>
          <a:noFill/>
        </p:spPr>
        <p:txBody>
          <a:bodyPr wrap="square" rtlCol="0" anchor="ctr" anchorCtr="0">
            <a:noAutofit/>
          </a:bodyPr>
          <a:lstStyle/>
          <a:p>
            <a:pPr algn="ctr"/>
            <a:r>
              <a:rPr lang="en-US" sz="9600" b="1">
                <a:solidFill>
                  <a:schemeClr val="accent1"/>
                </a:solidFill>
              </a:rPr>
              <a:t>Slide master END</a:t>
            </a:r>
          </a:p>
          <a:p>
            <a:pPr algn="ctr"/>
            <a:r>
              <a:rPr lang="en-US" sz="9600" b="1"/>
              <a:t>Delete all layouts after this layout</a:t>
            </a:r>
          </a:p>
        </p:txBody>
      </p:sp>
    </p:spTree>
    <p:extLst>
      <p:ext uri="{BB962C8B-B14F-4D97-AF65-F5344CB8AC3E}">
        <p14:creationId xmlns:p14="http://schemas.microsoft.com/office/powerpoint/2010/main" val="16879648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939E7F3D-91EE-30EB-BC5E-A809850253ED}"/>
              </a:ext>
            </a:extLst>
          </p:cNvPr>
          <p:cNvSpPr>
            <a:spLocks noGrp="1"/>
          </p:cNvSpPr>
          <p:nvPr>
            <p:ph sz="half" idx="1" hasCustomPrompt="1"/>
          </p:nvPr>
        </p:nvSpPr>
        <p:spPr>
          <a:xfrm>
            <a:off x="623392" y="1844824"/>
            <a:ext cx="5328146" cy="3889226"/>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8864F934-674B-5197-3352-0E077A3D0193}"/>
              </a:ext>
            </a:extLst>
          </p:cNvPr>
          <p:cNvSpPr>
            <a:spLocks noGrp="1"/>
          </p:cNvSpPr>
          <p:nvPr>
            <p:ph sz="half" idx="2" hasCustomPrompt="1"/>
          </p:nvPr>
        </p:nvSpPr>
        <p:spPr>
          <a:xfrm>
            <a:off x="6240015" y="1844824"/>
            <a:ext cx="5328097" cy="3889226"/>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Title 8">
            <a:extLst>
              <a:ext uri="{FF2B5EF4-FFF2-40B4-BE49-F238E27FC236}">
                <a16:creationId xmlns:a16="http://schemas.microsoft.com/office/drawing/2014/main" id="{3DA775C3-B57E-3043-DF10-A5C38C82CBEC}"/>
              </a:ext>
            </a:extLst>
          </p:cNvPr>
          <p:cNvSpPr>
            <a:spLocks noGrp="1"/>
          </p:cNvSpPr>
          <p:nvPr>
            <p:ph type="title" hasCustomPrompt="1"/>
          </p:nvPr>
        </p:nvSpPr>
        <p:spPr/>
        <p:txBody>
          <a:bodyPr/>
          <a:lstStyle>
            <a:lvl1pPr>
              <a:defRPr/>
            </a:lvl1pPr>
          </a:lstStyle>
          <a:p>
            <a:r>
              <a:rPr lang="en-US" noProof="0"/>
              <a:t>Click to add title…</a:t>
            </a:r>
          </a:p>
        </p:txBody>
      </p:sp>
      <p:sp>
        <p:nvSpPr>
          <p:cNvPr id="10" name="Date Placeholder 9">
            <a:extLst>
              <a:ext uri="{FF2B5EF4-FFF2-40B4-BE49-F238E27FC236}">
                <a16:creationId xmlns:a16="http://schemas.microsoft.com/office/drawing/2014/main" id="{A93BA02E-E335-5D17-F5BA-2CFAF8D6B8C4}"/>
              </a:ext>
            </a:extLst>
          </p:cNvPr>
          <p:cNvSpPr>
            <a:spLocks noGrp="1"/>
          </p:cNvSpPr>
          <p:nvPr>
            <p:ph type="dt" sz="half" idx="20"/>
          </p:nvPr>
        </p:nvSpPr>
        <p:spPr/>
        <p:txBody>
          <a:bodyPr/>
          <a:lstStyle/>
          <a:p>
            <a:fld id="{FF75269C-A550-4F99-A4FB-0C77D0122A10}" type="datetime1">
              <a:rPr lang="en-US" smtClean="0"/>
              <a:t>6/5/2025</a:t>
            </a:fld>
            <a:endParaRPr lang="en-US"/>
          </a:p>
        </p:txBody>
      </p:sp>
      <p:sp>
        <p:nvSpPr>
          <p:cNvPr id="11" name="Footer Placeholder 10">
            <a:extLst>
              <a:ext uri="{FF2B5EF4-FFF2-40B4-BE49-F238E27FC236}">
                <a16:creationId xmlns:a16="http://schemas.microsoft.com/office/drawing/2014/main" id="{AC1954FA-7A4E-D821-3185-3820901C7805}"/>
              </a:ext>
            </a:extLst>
          </p:cNvPr>
          <p:cNvSpPr>
            <a:spLocks noGrp="1"/>
          </p:cNvSpPr>
          <p:nvPr>
            <p:ph type="ftr" sz="quarter" idx="21"/>
          </p:nvPr>
        </p:nvSpPr>
        <p:spPr/>
        <p:txBody>
          <a:bodyPr/>
          <a:lstStyle/>
          <a:p>
            <a:r>
              <a:rPr lang="en-US"/>
              <a:t>• Presentation Title • More Info • Confidential</a:t>
            </a:r>
          </a:p>
        </p:txBody>
      </p:sp>
      <p:sp>
        <p:nvSpPr>
          <p:cNvPr id="12" name="Slide Number Placeholder 11">
            <a:extLst>
              <a:ext uri="{FF2B5EF4-FFF2-40B4-BE49-F238E27FC236}">
                <a16:creationId xmlns:a16="http://schemas.microsoft.com/office/drawing/2014/main" id="{002F608B-FA5E-679D-9771-D3573CC0E621}"/>
              </a:ext>
            </a:extLst>
          </p:cNvPr>
          <p:cNvSpPr>
            <a:spLocks noGrp="1"/>
          </p:cNvSpPr>
          <p:nvPr>
            <p:ph type="sldNum" sz="quarter" idx="22"/>
          </p:nvPr>
        </p:nvSpPr>
        <p:spPr/>
        <p:txBody>
          <a:bodyPr/>
          <a:lstStyle/>
          <a:p>
            <a:fld id="{0E4A3771-519F-49B0-9EA1-438829C1E4FB}" type="slidenum">
              <a:rPr lang="en-US" smtClean="0"/>
              <a:pPr/>
              <a:t>‹Nr.›</a:t>
            </a:fld>
            <a:endParaRPr lang="en-US"/>
          </a:p>
        </p:txBody>
      </p:sp>
      <p:sp>
        <p:nvSpPr>
          <p:cNvPr id="2" name="SubTitle">
            <a:extLst>
              <a:ext uri="{FF2B5EF4-FFF2-40B4-BE49-F238E27FC236}">
                <a16:creationId xmlns:a16="http://schemas.microsoft.com/office/drawing/2014/main" id="{32172065-4A68-6E70-FC75-8EB72AD4CA7F}"/>
              </a:ext>
            </a:extLst>
          </p:cNvPr>
          <p:cNvSpPr>
            <a:spLocks noGrp="1"/>
          </p:cNvSpPr>
          <p:nvPr>
            <p:ph type="subTitle" sz="quarter" idx="10" hasCustomPrompt="1"/>
          </p:nvPr>
        </p:nvSpPr>
        <p:spPr>
          <a:xfrm>
            <a:off x="623392" y="1052736"/>
            <a:ext cx="10944225" cy="431800"/>
          </a:xfrm>
        </p:spPr>
        <p:txBody>
          <a:bodyPr tIns="18000"/>
          <a:lstStyle>
            <a:lvl1pPr marL="0" indent="0">
              <a:lnSpc>
                <a:spcPct val="95000"/>
              </a:lnSpc>
              <a:spcAft>
                <a:spcPts val="0"/>
              </a:spcAft>
              <a:buNone/>
              <a:defRPr sz="2400" b="1"/>
            </a:lvl1pPr>
            <a:lvl2pPr marL="0" indent="0">
              <a:lnSpc>
                <a:spcPct val="100000"/>
              </a:lnSpc>
              <a:spcAft>
                <a:spcPts val="0"/>
              </a:spcAft>
              <a:buNone/>
              <a:defRPr sz="2400" b="1"/>
            </a:lvl2pPr>
            <a:lvl3pPr marL="0" indent="0">
              <a:lnSpc>
                <a:spcPct val="95000"/>
              </a:lnSpc>
              <a:spcAft>
                <a:spcPts val="0"/>
              </a:spcAft>
              <a:buNone/>
              <a:defRPr sz="2400" b="1"/>
            </a:lvl3pPr>
            <a:lvl4pPr marL="0" indent="0">
              <a:lnSpc>
                <a:spcPct val="95000"/>
              </a:lnSpc>
              <a:spcAft>
                <a:spcPts val="0"/>
              </a:spcAft>
              <a:buNone/>
              <a:defRPr sz="2400" b="1"/>
            </a:lvl4pPr>
            <a:lvl5pPr marL="0" indent="0">
              <a:lnSpc>
                <a:spcPct val="95000"/>
              </a:lnSpc>
              <a:spcAft>
                <a:spcPts val="0"/>
              </a:spcAft>
              <a:buNone/>
              <a:defRPr sz="2400" b="1"/>
            </a:lvl5pPr>
            <a:lvl6pPr marL="0" indent="0">
              <a:lnSpc>
                <a:spcPct val="95000"/>
              </a:lnSpc>
              <a:spcAft>
                <a:spcPts val="0"/>
              </a:spcAft>
              <a:buNone/>
              <a:defRPr sz="2400" b="1"/>
            </a:lvl6pPr>
            <a:lvl7pPr marL="0" indent="0">
              <a:lnSpc>
                <a:spcPct val="95000"/>
              </a:lnSpc>
              <a:spcAft>
                <a:spcPts val="0"/>
              </a:spcAft>
              <a:buNone/>
              <a:defRPr sz="2400" b="1"/>
            </a:lvl7pPr>
            <a:lvl8pPr marL="0" indent="0">
              <a:lnSpc>
                <a:spcPct val="95000"/>
              </a:lnSpc>
              <a:spcAft>
                <a:spcPts val="0"/>
              </a:spcAft>
              <a:buNone/>
              <a:defRPr sz="2400" b="1"/>
            </a:lvl8pPr>
            <a:lvl9pPr marL="0" indent="0">
              <a:lnSpc>
                <a:spcPct val="95000"/>
              </a:lnSpc>
              <a:spcAft>
                <a:spcPts val="0"/>
              </a:spcAft>
              <a:buNone/>
              <a:defRPr sz="2400" b="1"/>
            </a:lvl9pPr>
          </a:lstStyle>
          <a:p>
            <a:pPr lvl="0"/>
            <a:r>
              <a:rPr lang="en-US"/>
              <a:t>Click to add subtitle (optional)…</a:t>
            </a:r>
          </a:p>
        </p:txBody>
      </p:sp>
    </p:spTree>
    <p:extLst>
      <p:ext uri="{BB962C8B-B14F-4D97-AF65-F5344CB8AC3E}">
        <p14:creationId xmlns:p14="http://schemas.microsoft.com/office/powerpoint/2010/main" val="258575819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sv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image" Target="../media/image2.svg"/><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image" Target="../media/image1.png"/><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theme" Target="../theme/theme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39CE1C5B-F25F-73CD-3B68-E0C9D7C618E0}"/>
              </a:ext>
            </a:extLst>
          </p:cNvPr>
          <p:cNvSpPr>
            <a:spLocks noGrp="1"/>
          </p:cNvSpPr>
          <p:nvPr>
            <p:ph type="title"/>
          </p:nvPr>
        </p:nvSpPr>
        <p:spPr>
          <a:xfrm>
            <a:off x="623392" y="476671"/>
            <a:ext cx="10945313" cy="1223541"/>
          </a:xfrm>
          <a:prstGeom prst="rect">
            <a:avLst/>
          </a:prstGeom>
        </p:spPr>
        <p:txBody>
          <a:bodyPr vert="horz" lIns="0" tIns="90000" rIns="0" bIns="0" rtlCol="0" anchor="t" anchorCtr="0">
            <a:noAutofit/>
          </a:bodyPr>
          <a:lstStyle/>
          <a:p>
            <a:r>
              <a:rPr lang="en-US"/>
              <a:t>Click to add title…</a:t>
            </a:r>
          </a:p>
        </p:txBody>
      </p:sp>
      <p:sp>
        <p:nvSpPr>
          <p:cNvPr id="3" name="Text Placeholder 1">
            <a:extLst>
              <a:ext uri="{FF2B5EF4-FFF2-40B4-BE49-F238E27FC236}">
                <a16:creationId xmlns:a16="http://schemas.microsoft.com/office/drawing/2014/main" id="{C1C9649B-1AA9-B782-0613-6E4847ECE5B6}"/>
              </a:ext>
            </a:extLst>
          </p:cNvPr>
          <p:cNvSpPr>
            <a:spLocks noGrp="1"/>
          </p:cNvSpPr>
          <p:nvPr>
            <p:ph type="body" idx="1"/>
          </p:nvPr>
        </p:nvSpPr>
        <p:spPr>
          <a:xfrm>
            <a:off x="623392" y="1844824"/>
            <a:ext cx="10945313" cy="3889226"/>
          </a:xfrm>
          <a:prstGeom prst="rect">
            <a:avLst/>
          </a:prstGeom>
        </p:spPr>
        <p:txBody>
          <a:bodyPr vert="horz" lIns="0" tIns="0" rIns="0" bIns="0" rtlCol="0" anchor="t" anchorCtr="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a:p>
            <a:pPr lvl="5"/>
            <a:r>
              <a:rPr lang="en-US"/>
              <a:t>Level 6</a:t>
            </a:r>
          </a:p>
          <a:p>
            <a:pPr lvl="6"/>
            <a:r>
              <a:rPr lang="en-US"/>
              <a:t>Level 7</a:t>
            </a:r>
          </a:p>
          <a:p>
            <a:pPr lvl="7"/>
            <a:r>
              <a:rPr lang="en-US"/>
              <a:t>Level 8</a:t>
            </a:r>
          </a:p>
          <a:p>
            <a:pPr lvl="8"/>
            <a:r>
              <a:rPr lang="en-US"/>
              <a:t>Level 9</a:t>
            </a:r>
          </a:p>
        </p:txBody>
      </p:sp>
      <p:sp>
        <p:nvSpPr>
          <p:cNvPr id="4" name="Date Placeholder">
            <a:extLst>
              <a:ext uri="{FF2B5EF4-FFF2-40B4-BE49-F238E27FC236}">
                <a16:creationId xmlns:a16="http://schemas.microsoft.com/office/drawing/2014/main" id="{4305C3B0-4FBE-E68F-FAF4-D44E3ADA250C}"/>
              </a:ext>
            </a:extLst>
          </p:cNvPr>
          <p:cNvSpPr>
            <a:spLocks noGrp="1"/>
          </p:cNvSpPr>
          <p:nvPr>
            <p:ph type="dt" sz="half" idx="20"/>
          </p:nvPr>
        </p:nvSpPr>
        <p:spPr>
          <a:xfrm>
            <a:off x="6240463" y="6381328"/>
            <a:ext cx="2519362" cy="144024"/>
          </a:xfrm>
          <a:prstGeom prst="rect">
            <a:avLst/>
          </a:prstGeom>
        </p:spPr>
        <p:txBody>
          <a:bodyPr vert="horz" lIns="0" tIns="36000" rIns="0" bIns="0" rtlCol="0" anchor="t" anchorCtr="0"/>
          <a:lstStyle>
            <a:lvl1pPr marL="0" indent="0" algn="r">
              <a:defRPr sz="800">
                <a:solidFill>
                  <a:schemeClr val="tx1"/>
                </a:solidFill>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solidFill>
                  <a:schemeClr val="tx1"/>
                </a:solidFill>
              </a:defRPr>
            </a:lvl7pPr>
            <a:lvl8pPr marL="0" indent="0" algn="r">
              <a:defRPr sz="800">
                <a:solidFill>
                  <a:schemeClr val="tx1"/>
                </a:solidFill>
              </a:defRPr>
            </a:lvl8pPr>
            <a:lvl9pPr marL="0" indent="0" algn="r">
              <a:defRPr sz="800">
                <a:solidFill>
                  <a:schemeClr val="tx1"/>
                </a:solidFill>
              </a:defRPr>
            </a:lvl9pPr>
          </a:lstStyle>
          <a:p>
            <a:fld id="{F46B7287-CD72-49D2-BBA6-0A12B764EBEA}" type="datetime1">
              <a:rPr lang="en-US" smtClean="0"/>
              <a:t>6/5/2025</a:t>
            </a:fld>
            <a:endParaRPr lang="en-US"/>
          </a:p>
        </p:txBody>
      </p:sp>
      <p:sp>
        <p:nvSpPr>
          <p:cNvPr id="5" name="Footer Placeholder">
            <a:extLst>
              <a:ext uri="{FF2B5EF4-FFF2-40B4-BE49-F238E27FC236}">
                <a16:creationId xmlns:a16="http://schemas.microsoft.com/office/drawing/2014/main" id="{8F64F3DC-7EB7-83A6-A72C-D85BD6D5FD87}"/>
              </a:ext>
            </a:extLst>
          </p:cNvPr>
          <p:cNvSpPr>
            <a:spLocks noGrp="1"/>
          </p:cNvSpPr>
          <p:nvPr>
            <p:ph type="ftr" sz="quarter" idx="21"/>
          </p:nvPr>
        </p:nvSpPr>
        <p:spPr>
          <a:xfrm>
            <a:off x="804863" y="6381288"/>
            <a:ext cx="5146675" cy="144024"/>
          </a:xfrm>
          <a:prstGeom prst="rect">
            <a:avLst/>
          </a:prstGeom>
        </p:spPr>
        <p:txBody>
          <a:bodyPr vert="horz" lIns="0" tIns="36000" rIns="0" bIns="0" rtlCol="0" anchor="t" anchorCtr="0"/>
          <a:lstStyle>
            <a:lvl1pPr marL="0" indent="0" algn="l">
              <a:defRPr sz="800">
                <a:solidFill>
                  <a:schemeClr val="tx1"/>
                </a:solidFill>
              </a:defRPr>
            </a:lvl1pPr>
            <a:lvl2pPr marL="0"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a:t>• Presentation Title • More Info • Confidential</a:t>
            </a:r>
          </a:p>
        </p:txBody>
      </p:sp>
      <p:sp>
        <p:nvSpPr>
          <p:cNvPr id="6" name="Slide Number Placeholder">
            <a:extLst>
              <a:ext uri="{FF2B5EF4-FFF2-40B4-BE49-F238E27FC236}">
                <a16:creationId xmlns:a16="http://schemas.microsoft.com/office/drawing/2014/main" id="{641BBC64-64B9-6E7D-EFC7-C2437F923C65}"/>
              </a:ext>
            </a:extLst>
          </p:cNvPr>
          <p:cNvSpPr>
            <a:spLocks noGrp="1"/>
          </p:cNvSpPr>
          <p:nvPr>
            <p:ph type="sldNum" sz="quarter" idx="22"/>
          </p:nvPr>
        </p:nvSpPr>
        <p:spPr>
          <a:xfrm>
            <a:off x="623392" y="6381328"/>
            <a:ext cx="144000" cy="144024"/>
          </a:xfrm>
          <a:prstGeom prst="rect">
            <a:avLst/>
          </a:prstGeom>
        </p:spPr>
        <p:txBody>
          <a:bodyPr vert="horz" lIns="0" tIns="36000" rIns="0" bIns="0" rtlCol="0" anchor="t" anchorCtr="0"/>
          <a:lstStyle>
            <a:lvl1pPr marL="0" indent="0" algn="r">
              <a:defRPr sz="800" b="1">
                <a:solidFill>
                  <a:schemeClr val="accent1"/>
                </a:solidFill>
              </a:defRPr>
            </a:lvl1pPr>
            <a:lvl2pPr marL="0" indent="0" algn="r">
              <a:defRPr sz="800" b="1">
                <a:solidFill>
                  <a:schemeClr val="accent1"/>
                </a:solidFill>
              </a:defRPr>
            </a:lvl2pPr>
            <a:lvl3pPr marL="0" indent="0" algn="r">
              <a:defRPr sz="800" b="1">
                <a:solidFill>
                  <a:schemeClr val="accent1"/>
                </a:solidFill>
              </a:defRPr>
            </a:lvl3pPr>
            <a:lvl4pPr marL="0" indent="0" algn="r">
              <a:defRPr sz="800" b="1">
                <a:solidFill>
                  <a:schemeClr val="accent1"/>
                </a:solidFill>
              </a:defRPr>
            </a:lvl4pPr>
            <a:lvl5pPr marL="0" indent="0" algn="r">
              <a:defRPr sz="800" b="1">
                <a:solidFill>
                  <a:schemeClr val="accent1"/>
                </a:solidFill>
              </a:defRPr>
            </a:lvl5pPr>
            <a:lvl6pPr marL="0" indent="0" algn="r">
              <a:defRPr sz="800" b="1">
                <a:solidFill>
                  <a:schemeClr val="accent1"/>
                </a:solidFill>
              </a:defRPr>
            </a:lvl6pPr>
            <a:lvl7pPr marL="0" indent="0" algn="r">
              <a:defRPr sz="800" b="1">
                <a:solidFill>
                  <a:schemeClr val="accent1"/>
                </a:solidFill>
              </a:defRPr>
            </a:lvl7pPr>
            <a:lvl8pPr marL="0" indent="0" algn="r">
              <a:defRPr sz="800" b="1">
                <a:solidFill>
                  <a:schemeClr val="accent1"/>
                </a:solidFill>
              </a:defRPr>
            </a:lvl8pPr>
            <a:lvl9pPr marL="0" indent="0" algn="r">
              <a:defRPr sz="800" b="1">
                <a:solidFill>
                  <a:schemeClr val="accent1"/>
                </a:solidFill>
              </a:defRPr>
            </a:lvl9pPr>
          </a:lstStyle>
          <a:p>
            <a:fld id="{0E4A3771-519F-49B0-9EA1-438829C1E4FB}" type="slidenum">
              <a:rPr lang="en-GB" smtClean="0"/>
              <a:pPr/>
              <a:t>‹Nr.›</a:t>
            </a:fld>
            <a:endParaRPr lang="en-US"/>
          </a:p>
        </p:txBody>
      </p:sp>
      <p:pic>
        <p:nvPicPr>
          <p:cNvPr id="7" name="Graphic 6">
            <a:extLst>
              <a:ext uri="{FF2B5EF4-FFF2-40B4-BE49-F238E27FC236}">
                <a16:creationId xmlns:a16="http://schemas.microsoft.com/office/drawing/2014/main" id="{049C5965-BECD-E117-DC92-0CFF9D71BF1E}"/>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1334608" y="6291344"/>
            <a:ext cx="234000" cy="234000"/>
          </a:xfrm>
          <a:prstGeom prst="rect">
            <a:avLst/>
          </a:prstGeom>
        </p:spPr>
      </p:pic>
    </p:spTree>
    <p:extLst>
      <p:ext uri="{BB962C8B-B14F-4D97-AF65-F5344CB8AC3E}">
        <p14:creationId xmlns:p14="http://schemas.microsoft.com/office/powerpoint/2010/main" val="78104462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835" r:id="rId30"/>
    <p:sldLayoutId id="2147483836" r:id="rId31"/>
    <p:sldLayoutId id="2147483837" r:id="rId32"/>
  </p:sldLayoutIdLst>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110000"/>
        </a:lnSpc>
        <a:spcBef>
          <a:spcPts val="0"/>
        </a:spcBef>
        <a:spcAft>
          <a:spcPts val="600"/>
        </a:spcAft>
        <a:buClr>
          <a:schemeClr val="accent1"/>
        </a:buClr>
        <a:buSzPct val="120000"/>
        <a:buFont typeface="Wingdings" panose="05000000000000000000" pitchFamily="2" charset="2"/>
        <a:buChar char="§"/>
        <a:defRPr sz="1800" kern="1200">
          <a:solidFill>
            <a:schemeClr val="tx1"/>
          </a:solidFill>
          <a:latin typeface="+mn-lt"/>
          <a:ea typeface="+mn-ea"/>
          <a:cs typeface="+mn-cs"/>
        </a:defRPr>
      </a:lvl1pPr>
      <a:lvl2pPr marL="457200" indent="-228600" algn="l" defTabSz="914400" rtl="0" eaLnBrk="1" latinLnBrk="0" hangingPunct="1">
        <a:lnSpc>
          <a:spcPct val="110000"/>
        </a:lnSpc>
        <a:spcBef>
          <a:spcPts val="0"/>
        </a:spcBef>
        <a:spcAft>
          <a:spcPts val="600"/>
        </a:spcAft>
        <a:buClr>
          <a:schemeClr val="accent3"/>
        </a:buClr>
        <a:buSzPct val="120000"/>
        <a:buFont typeface="Wingdings" panose="05000000000000000000" pitchFamily="2" charset="2"/>
        <a:buChar char="§"/>
        <a:defRPr sz="1800" kern="1200">
          <a:solidFill>
            <a:schemeClr val="tx1"/>
          </a:solidFill>
          <a:latin typeface="+mn-lt"/>
          <a:ea typeface="+mn-ea"/>
          <a:cs typeface="+mn-cs"/>
        </a:defRPr>
      </a:lvl2pPr>
      <a:lvl3pPr marL="637200" indent="-1793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600"/>
        </a:spcAft>
        <a:buFont typeface="+mj-lt"/>
        <a:buNone/>
        <a:defRPr sz="1800" b="1" kern="1200">
          <a:solidFill>
            <a:schemeClr val="tx1"/>
          </a:solidFill>
          <a:latin typeface="+mn-lt"/>
          <a:ea typeface="+mn-ea"/>
          <a:cs typeface="+mn-cs"/>
        </a:defRPr>
      </a:lvl5pPr>
      <a:lvl6pPr marL="457200" indent="-457200" algn="l" defTabSz="914400" rtl="0" eaLnBrk="1" latinLnBrk="0" hangingPunct="1">
        <a:lnSpc>
          <a:spcPct val="110000"/>
        </a:lnSpc>
        <a:spcBef>
          <a:spcPts val="0"/>
        </a:spcBef>
        <a:spcAft>
          <a:spcPts val="600"/>
        </a:spcAft>
        <a:buFont typeface="+mj-lt"/>
        <a:buAutoNum type="arabicPeriod"/>
        <a:defRPr sz="1800"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7pPr>
      <a:lvl8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8pPr>
      <a:lvl9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179388" indent="-179388" algn="l" defTabSz="914400" rtl="0" eaLnBrk="1" latinLnBrk="0" hangingPunct="1">
        <a:lnSpc>
          <a:spcPct val="100000"/>
        </a:lnSpc>
        <a:spcBef>
          <a:spcPts val="0"/>
        </a:spcBef>
        <a:spcAft>
          <a:spcPts val="0"/>
        </a:spcAft>
        <a:buClr>
          <a:schemeClr val="accent1"/>
        </a:buClr>
        <a:buSzPct val="120000"/>
        <a:buFont typeface="Wingdings" panose="05000000000000000000" pitchFamily="2" charset="2"/>
        <a:buChar char="§"/>
        <a:defRPr sz="1800" kern="1200">
          <a:solidFill>
            <a:schemeClr val="tx1"/>
          </a:solidFill>
          <a:latin typeface="+mn-lt"/>
          <a:ea typeface="+mn-ea"/>
          <a:cs typeface="+mn-cs"/>
        </a:defRPr>
      </a:lvl2pPr>
      <a:lvl3pPr marL="358776" indent="-179388" algn="l" defTabSz="914400" rtl="0" eaLnBrk="1" latinLnBrk="0" hangingPunct="1">
        <a:lnSpc>
          <a:spcPct val="100000"/>
        </a:lnSpc>
        <a:spcBef>
          <a:spcPts val="0"/>
        </a:spcBef>
        <a:spcAft>
          <a:spcPts val="0"/>
        </a:spcAft>
        <a:buClr>
          <a:schemeClr val="accent3"/>
        </a:buClr>
        <a:buSzPct val="120000"/>
        <a:buFont typeface="Wingdings" panose="05000000000000000000" pitchFamily="2" charset="2"/>
        <a:buChar char="§"/>
        <a:defRPr sz="1800" kern="1200">
          <a:solidFill>
            <a:schemeClr val="tx1"/>
          </a:solidFill>
          <a:latin typeface="+mn-lt"/>
          <a:ea typeface="+mn-ea"/>
          <a:cs typeface="+mn-cs"/>
        </a:defRPr>
      </a:lvl3pPr>
      <a:lvl4pPr marL="0" algn="l" defTabSz="914400" rtl="0" eaLnBrk="1" latinLnBrk="0" hangingPunct="1">
        <a:lnSpc>
          <a:spcPct val="100000"/>
        </a:lnSpc>
        <a:spcBef>
          <a:spcPts val="0"/>
        </a:spcBef>
        <a:spcAft>
          <a:spcPts val="0"/>
        </a:spcAft>
        <a:defRPr sz="1800" kern="1200">
          <a:solidFill>
            <a:schemeClr val="tx1"/>
          </a:solidFill>
          <a:latin typeface="+mn-lt"/>
          <a:ea typeface="+mn-ea"/>
          <a:cs typeface="+mn-cs"/>
        </a:defRPr>
      </a:lvl4pPr>
      <a:lvl5pPr marL="0" algn="l" defTabSz="914400" rtl="0" eaLnBrk="1" latinLnBrk="0" hangingPunct="1">
        <a:defRPr sz="1800" b="0" kern="1200">
          <a:solidFill>
            <a:schemeClr val="tx1"/>
          </a:solidFill>
          <a:latin typeface="+mn-lt"/>
          <a:ea typeface="+mn-ea"/>
          <a:cs typeface="+mn-cs"/>
        </a:defRPr>
      </a:lvl5pPr>
      <a:lvl6pPr marL="0" algn="l" defTabSz="914400" rtl="0" eaLnBrk="1" latinLnBrk="0" hangingPunct="1">
        <a:defRPr sz="1800" kern="1200">
          <a:solidFill>
            <a:schemeClr val="tx1"/>
          </a:solidFill>
          <a:latin typeface="+mn-lt"/>
          <a:ea typeface="+mn-ea"/>
          <a:cs typeface="+mn-cs"/>
        </a:defRPr>
      </a:lvl6pPr>
      <a:lvl7pPr marL="0" algn="l" defTabSz="914400" rtl="0" eaLnBrk="1" latinLnBrk="0" hangingPunct="1">
        <a:defRPr sz="1800" kern="1200">
          <a:solidFill>
            <a:schemeClr val="tx1"/>
          </a:solidFill>
          <a:latin typeface="+mn-lt"/>
          <a:ea typeface="+mn-ea"/>
          <a:cs typeface="+mn-cs"/>
        </a:defRPr>
      </a:lvl7pPr>
      <a:lvl8pPr marL="0" algn="l" defTabSz="914400" rtl="0" eaLnBrk="1" latinLnBrk="0" hangingPunct="1">
        <a:defRPr sz="1800" kern="1200">
          <a:solidFill>
            <a:schemeClr val="tx1"/>
          </a:solidFill>
          <a:latin typeface="+mn-lt"/>
          <a:ea typeface="+mn-ea"/>
          <a:cs typeface="+mn-cs"/>
        </a:defRPr>
      </a:lvl8pPr>
      <a:lvl9pPr marL="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93">
          <p15:clr>
            <a:srgbClr val="F26B43"/>
          </p15:clr>
        </p15:guide>
        <p15:guide id="4" orient="horz" pos="1071">
          <p15:clr>
            <a:srgbClr val="F26B43"/>
          </p15:clr>
        </p15:guide>
        <p15:guide id="5" pos="7287">
          <p15:clr>
            <a:srgbClr val="F26B43"/>
          </p15:clr>
        </p15:guide>
        <p15:guide id="8" pos="3840">
          <p15:clr>
            <a:srgbClr val="F26B43"/>
          </p15:clr>
        </p15:guide>
        <p15:guide id="9" orient="horz" pos="2296">
          <p15:clr>
            <a:srgbClr val="FBAE40"/>
          </p15:clr>
        </p15:guide>
        <p15:guide id="10" orient="horz" pos="4020">
          <p15:clr>
            <a:srgbClr val="F26B43"/>
          </p15:clr>
        </p15:guide>
        <p15:guide id="11" pos="1980">
          <p15:clr>
            <a:srgbClr val="FBAE40"/>
          </p15:clr>
        </p15:guide>
        <p15:guide id="12" pos="2162">
          <p15:clr>
            <a:srgbClr val="FBAE40"/>
          </p15:clr>
        </p15:guide>
        <p15:guide id="14" orient="horz" pos="1162">
          <p15:clr>
            <a:srgbClr val="F26B43"/>
          </p15:clr>
        </p15:guide>
        <p15:guide id="15" pos="3749">
          <p15:clr>
            <a:srgbClr val="FBAE40"/>
          </p15:clr>
        </p15:guide>
        <p15:guide id="16" pos="3931">
          <p15:clr>
            <a:srgbClr val="FBAE40"/>
          </p15:clr>
        </p15:guide>
        <p15:guide id="17" pos="5518">
          <p15:clr>
            <a:srgbClr val="FBAE40"/>
          </p15:clr>
        </p15:guide>
        <p15:guide id="18" pos="5700">
          <p15:clr>
            <a:srgbClr val="FBAE40"/>
          </p15:clr>
        </p15:guide>
        <p15:guide id="20" pos="2570">
          <p15:clr>
            <a:srgbClr val="FBAE40"/>
          </p15:clr>
        </p15:guide>
        <p15:guide id="21" pos="2751">
          <p15:clr>
            <a:srgbClr val="FBAE40"/>
          </p15:clr>
        </p15:guide>
        <p15:guide id="22" pos="4929">
          <p15:clr>
            <a:srgbClr val="FBAE40"/>
          </p15:clr>
        </p15:guide>
        <p15:guide id="23" pos="5110">
          <p15:clr>
            <a:srgbClr val="FBAE40"/>
          </p15:clr>
        </p15:guide>
        <p15:guide id="24" orient="horz" pos="2478">
          <p15:clr>
            <a:srgbClr val="FBAE40"/>
          </p15:clr>
        </p15:guide>
        <p15:guide id="25" orient="horz" pos="2387">
          <p15:clr>
            <a:srgbClr val="F26B43"/>
          </p15:clr>
        </p15:guide>
        <p15:guide id="27" orient="horz" pos="300">
          <p15:clr>
            <a:srgbClr val="F26B43"/>
          </p15:clr>
        </p15:guide>
        <p15:guide id="28" orient="horz" pos="4110">
          <p15:clr>
            <a:srgbClr val="F26B43"/>
          </p15:clr>
        </p15:guide>
        <p15:guide id="29" orient="horz" pos="361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39CE1C5B-F25F-73CD-3B68-E0C9D7C618E0}"/>
              </a:ext>
            </a:extLst>
          </p:cNvPr>
          <p:cNvSpPr>
            <a:spLocks noGrp="1"/>
          </p:cNvSpPr>
          <p:nvPr>
            <p:ph type="title"/>
          </p:nvPr>
        </p:nvSpPr>
        <p:spPr>
          <a:xfrm>
            <a:off x="623392" y="476671"/>
            <a:ext cx="10945313" cy="1223541"/>
          </a:xfrm>
          <a:prstGeom prst="rect">
            <a:avLst/>
          </a:prstGeom>
        </p:spPr>
        <p:txBody>
          <a:bodyPr vert="horz" lIns="0" tIns="90000" rIns="0" bIns="0" rtlCol="0" anchor="t" anchorCtr="0">
            <a:noAutofit/>
          </a:bodyPr>
          <a:lstStyle/>
          <a:p>
            <a:r>
              <a:rPr lang="en-US"/>
              <a:t>Click to add title…</a:t>
            </a:r>
          </a:p>
        </p:txBody>
      </p:sp>
      <p:sp>
        <p:nvSpPr>
          <p:cNvPr id="3" name="Text Placeholder 1">
            <a:extLst>
              <a:ext uri="{FF2B5EF4-FFF2-40B4-BE49-F238E27FC236}">
                <a16:creationId xmlns:a16="http://schemas.microsoft.com/office/drawing/2014/main" id="{C1C9649B-1AA9-B782-0613-6E4847ECE5B6}"/>
              </a:ext>
            </a:extLst>
          </p:cNvPr>
          <p:cNvSpPr>
            <a:spLocks noGrp="1"/>
          </p:cNvSpPr>
          <p:nvPr>
            <p:ph type="body" idx="1"/>
          </p:nvPr>
        </p:nvSpPr>
        <p:spPr>
          <a:xfrm>
            <a:off x="623392" y="1844824"/>
            <a:ext cx="10945313" cy="3889226"/>
          </a:xfrm>
          <a:prstGeom prst="rect">
            <a:avLst/>
          </a:prstGeom>
        </p:spPr>
        <p:txBody>
          <a:bodyPr vert="horz" lIns="0" tIns="0" rIns="0" bIns="0" rtlCol="0" anchor="t" anchorCtr="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a:p>
            <a:pPr lvl="5"/>
            <a:r>
              <a:rPr lang="en-US"/>
              <a:t>Level 6</a:t>
            </a:r>
          </a:p>
          <a:p>
            <a:pPr lvl="6"/>
            <a:r>
              <a:rPr lang="en-US"/>
              <a:t>Level 7</a:t>
            </a:r>
          </a:p>
          <a:p>
            <a:pPr lvl="7"/>
            <a:r>
              <a:rPr lang="en-US"/>
              <a:t>Level 8</a:t>
            </a:r>
          </a:p>
          <a:p>
            <a:pPr lvl="8"/>
            <a:r>
              <a:rPr lang="en-US"/>
              <a:t>Level 9</a:t>
            </a:r>
          </a:p>
        </p:txBody>
      </p:sp>
      <p:sp>
        <p:nvSpPr>
          <p:cNvPr id="4" name="Date Placeholder">
            <a:extLst>
              <a:ext uri="{FF2B5EF4-FFF2-40B4-BE49-F238E27FC236}">
                <a16:creationId xmlns:a16="http://schemas.microsoft.com/office/drawing/2014/main" id="{4305C3B0-4FBE-E68F-FAF4-D44E3ADA250C}"/>
              </a:ext>
            </a:extLst>
          </p:cNvPr>
          <p:cNvSpPr>
            <a:spLocks noGrp="1"/>
          </p:cNvSpPr>
          <p:nvPr>
            <p:ph type="dt" sz="half" idx="20"/>
          </p:nvPr>
        </p:nvSpPr>
        <p:spPr>
          <a:xfrm>
            <a:off x="6240463" y="6381328"/>
            <a:ext cx="2519362" cy="144024"/>
          </a:xfrm>
          <a:prstGeom prst="rect">
            <a:avLst/>
          </a:prstGeom>
        </p:spPr>
        <p:txBody>
          <a:bodyPr vert="horz" lIns="0" tIns="36000" rIns="0" bIns="0" rtlCol="0" anchor="t" anchorCtr="0"/>
          <a:lstStyle>
            <a:lvl1pPr marL="0" indent="0" algn="r">
              <a:defRPr sz="800">
                <a:solidFill>
                  <a:schemeClr val="tx1"/>
                </a:solidFill>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solidFill>
                  <a:schemeClr val="tx1"/>
                </a:solidFill>
              </a:defRPr>
            </a:lvl7pPr>
            <a:lvl8pPr marL="0" indent="0" algn="r">
              <a:defRPr sz="800">
                <a:solidFill>
                  <a:schemeClr val="tx1"/>
                </a:solidFill>
              </a:defRPr>
            </a:lvl8pPr>
            <a:lvl9pPr marL="0" indent="0" algn="r">
              <a:defRPr sz="800">
                <a:solidFill>
                  <a:schemeClr val="tx1"/>
                </a:solidFill>
              </a:defRPr>
            </a:lvl9pPr>
          </a:lstStyle>
          <a:p>
            <a:fld id="{F46B7287-CD72-49D2-BBA6-0A12B764EBEA}" type="datetime1">
              <a:rPr lang="en-US" smtClean="0"/>
              <a:t>6/5/2025</a:t>
            </a:fld>
            <a:endParaRPr lang="en-US"/>
          </a:p>
        </p:txBody>
      </p:sp>
      <p:sp>
        <p:nvSpPr>
          <p:cNvPr id="5" name="Footer Placeholder">
            <a:extLst>
              <a:ext uri="{FF2B5EF4-FFF2-40B4-BE49-F238E27FC236}">
                <a16:creationId xmlns:a16="http://schemas.microsoft.com/office/drawing/2014/main" id="{8F64F3DC-7EB7-83A6-A72C-D85BD6D5FD87}"/>
              </a:ext>
            </a:extLst>
          </p:cNvPr>
          <p:cNvSpPr>
            <a:spLocks noGrp="1"/>
          </p:cNvSpPr>
          <p:nvPr>
            <p:ph type="ftr" sz="quarter" idx="21"/>
          </p:nvPr>
        </p:nvSpPr>
        <p:spPr>
          <a:xfrm>
            <a:off x="804863" y="6381288"/>
            <a:ext cx="5146675" cy="144024"/>
          </a:xfrm>
          <a:prstGeom prst="rect">
            <a:avLst/>
          </a:prstGeom>
        </p:spPr>
        <p:txBody>
          <a:bodyPr vert="horz" lIns="0" tIns="36000" rIns="0" bIns="0" rtlCol="0" anchor="t" anchorCtr="0"/>
          <a:lstStyle>
            <a:lvl1pPr marL="0" indent="0" algn="l">
              <a:defRPr sz="800">
                <a:solidFill>
                  <a:schemeClr val="tx1"/>
                </a:solidFill>
              </a:defRPr>
            </a:lvl1pPr>
            <a:lvl2pPr marL="0"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a:t>• Presentation Title • More Info • Confidential</a:t>
            </a:r>
          </a:p>
        </p:txBody>
      </p:sp>
      <p:sp>
        <p:nvSpPr>
          <p:cNvPr id="6" name="Slide Number Placeholder">
            <a:extLst>
              <a:ext uri="{FF2B5EF4-FFF2-40B4-BE49-F238E27FC236}">
                <a16:creationId xmlns:a16="http://schemas.microsoft.com/office/drawing/2014/main" id="{641BBC64-64B9-6E7D-EFC7-C2437F923C65}"/>
              </a:ext>
            </a:extLst>
          </p:cNvPr>
          <p:cNvSpPr>
            <a:spLocks noGrp="1"/>
          </p:cNvSpPr>
          <p:nvPr>
            <p:ph type="sldNum" sz="quarter" idx="22"/>
          </p:nvPr>
        </p:nvSpPr>
        <p:spPr>
          <a:xfrm>
            <a:off x="623392" y="6381328"/>
            <a:ext cx="144000" cy="144024"/>
          </a:xfrm>
          <a:prstGeom prst="rect">
            <a:avLst/>
          </a:prstGeom>
        </p:spPr>
        <p:txBody>
          <a:bodyPr vert="horz" lIns="0" tIns="36000" rIns="0" bIns="0" rtlCol="0" anchor="t" anchorCtr="0"/>
          <a:lstStyle>
            <a:lvl1pPr marL="0" indent="0" algn="r">
              <a:defRPr sz="800" b="1">
                <a:solidFill>
                  <a:schemeClr val="accent1"/>
                </a:solidFill>
              </a:defRPr>
            </a:lvl1pPr>
            <a:lvl2pPr marL="0" indent="0" algn="r">
              <a:defRPr sz="800" b="1">
                <a:solidFill>
                  <a:schemeClr val="accent1"/>
                </a:solidFill>
              </a:defRPr>
            </a:lvl2pPr>
            <a:lvl3pPr marL="0" indent="0" algn="r">
              <a:defRPr sz="800" b="1">
                <a:solidFill>
                  <a:schemeClr val="accent1"/>
                </a:solidFill>
              </a:defRPr>
            </a:lvl3pPr>
            <a:lvl4pPr marL="0" indent="0" algn="r">
              <a:defRPr sz="800" b="1">
                <a:solidFill>
                  <a:schemeClr val="accent1"/>
                </a:solidFill>
              </a:defRPr>
            </a:lvl4pPr>
            <a:lvl5pPr marL="0" indent="0" algn="r">
              <a:defRPr sz="800" b="1">
                <a:solidFill>
                  <a:schemeClr val="accent1"/>
                </a:solidFill>
              </a:defRPr>
            </a:lvl5pPr>
            <a:lvl6pPr marL="0" indent="0" algn="r">
              <a:defRPr sz="800" b="1">
                <a:solidFill>
                  <a:schemeClr val="accent1"/>
                </a:solidFill>
              </a:defRPr>
            </a:lvl6pPr>
            <a:lvl7pPr marL="0" indent="0" algn="r">
              <a:defRPr sz="800" b="1">
                <a:solidFill>
                  <a:schemeClr val="accent1"/>
                </a:solidFill>
              </a:defRPr>
            </a:lvl7pPr>
            <a:lvl8pPr marL="0" indent="0" algn="r">
              <a:defRPr sz="800" b="1">
                <a:solidFill>
                  <a:schemeClr val="accent1"/>
                </a:solidFill>
              </a:defRPr>
            </a:lvl8pPr>
            <a:lvl9pPr marL="0" indent="0" algn="r">
              <a:defRPr sz="800" b="1">
                <a:solidFill>
                  <a:schemeClr val="accent1"/>
                </a:solidFill>
              </a:defRPr>
            </a:lvl9pPr>
          </a:lstStyle>
          <a:p>
            <a:fld id="{0E4A3771-519F-49B0-9EA1-438829C1E4FB}" type="slidenum">
              <a:rPr lang="en-GB" smtClean="0"/>
              <a:pPr/>
              <a:t>‹Nr.›</a:t>
            </a:fld>
            <a:endParaRPr lang="en-US"/>
          </a:p>
        </p:txBody>
      </p:sp>
      <p:pic>
        <p:nvPicPr>
          <p:cNvPr id="7" name="Graphic 6">
            <a:extLst>
              <a:ext uri="{FF2B5EF4-FFF2-40B4-BE49-F238E27FC236}">
                <a16:creationId xmlns:a16="http://schemas.microsoft.com/office/drawing/2014/main" id="{049C5965-BECD-E117-DC92-0CFF9D71BF1E}"/>
              </a:ext>
            </a:extLst>
          </p:cNvPr>
          <p:cNvPicPr>
            <a:picLocks noChangeAspect="1"/>
          </p:cNvPicPr>
          <p:nvPr userDrawn="1"/>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1334608" y="6291344"/>
            <a:ext cx="234000" cy="234000"/>
          </a:xfrm>
          <a:prstGeom prst="rect">
            <a:avLst/>
          </a:prstGeom>
        </p:spPr>
      </p:pic>
    </p:spTree>
    <p:extLst>
      <p:ext uri="{BB962C8B-B14F-4D97-AF65-F5344CB8AC3E}">
        <p14:creationId xmlns:p14="http://schemas.microsoft.com/office/powerpoint/2010/main" val="54623334"/>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 id="2147483854" r:id="rId16"/>
    <p:sldLayoutId id="2147483855" r:id="rId17"/>
    <p:sldLayoutId id="2147483856" r:id="rId18"/>
    <p:sldLayoutId id="2147483857" r:id="rId19"/>
    <p:sldLayoutId id="2147483858" r:id="rId20"/>
    <p:sldLayoutId id="2147483859" r:id="rId21"/>
    <p:sldLayoutId id="2147483860" r:id="rId22"/>
    <p:sldLayoutId id="2147483861" r:id="rId23"/>
    <p:sldLayoutId id="2147483862" r:id="rId24"/>
    <p:sldLayoutId id="2147483863" r:id="rId25"/>
    <p:sldLayoutId id="2147483864" r:id="rId26"/>
    <p:sldLayoutId id="2147483865" r:id="rId27"/>
    <p:sldLayoutId id="2147483866" r:id="rId28"/>
    <p:sldLayoutId id="2147483867" r:id="rId29"/>
    <p:sldLayoutId id="2147483868" r:id="rId30"/>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110000"/>
        </a:lnSpc>
        <a:spcBef>
          <a:spcPts val="0"/>
        </a:spcBef>
        <a:spcAft>
          <a:spcPts val="600"/>
        </a:spcAft>
        <a:buClr>
          <a:schemeClr val="accent1"/>
        </a:buClr>
        <a:buSzPct val="120000"/>
        <a:buFont typeface="Wingdings" panose="05000000000000000000" pitchFamily="2" charset="2"/>
        <a:buChar char="§"/>
        <a:defRPr sz="1800" kern="1200">
          <a:solidFill>
            <a:schemeClr val="tx1"/>
          </a:solidFill>
          <a:latin typeface="+mn-lt"/>
          <a:ea typeface="+mn-ea"/>
          <a:cs typeface="+mn-cs"/>
        </a:defRPr>
      </a:lvl1pPr>
      <a:lvl2pPr marL="457200" indent="-228600" algn="l" defTabSz="914400" rtl="0" eaLnBrk="1" latinLnBrk="0" hangingPunct="1">
        <a:lnSpc>
          <a:spcPct val="110000"/>
        </a:lnSpc>
        <a:spcBef>
          <a:spcPts val="0"/>
        </a:spcBef>
        <a:spcAft>
          <a:spcPts val="600"/>
        </a:spcAft>
        <a:buClr>
          <a:schemeClr val="accent3"/>
        </a:buClr>
        <a:buSzPct val="120000"/>
        <a:buFont typeface="Wingdings" panose="05000000000000000000" pitchFamily="2" charset="2"/>
        <a:buChar char="§"/>
        <a:defRPr sz="1800" kern="1200">
          <a:solidFill>
            <a:schemeClr val="tx1"/>
          </a:solidFill>
          <a:latin typeface="+mn-lt"/>
          <a:ea typeface="+mn-ea"/>
          <a:cs typeface="+mn-cs"/>
        </a:defRPr>
      </a:lvl2pPr>
      <a:lvl3pPr marL="637200" indent="-1793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600"/>
        </a:spcAft>
        <a:buFont typeface="+mj-lt"/>
        <a:buNone/>
        <a:defRPr sz="1800" b="1" kern="1200">
          <a:solidFill>
            <a:schemeClr val="tx1"/>
          </a:solidFill>
          <a:latin typeface="+mn-lt"/>
          <a:ea typeface="+mn-ea"/>
          <a:cs typeface="+mn-cs"/>
        </a:defRPr>
      </a:lvl5pPr>
      <a:lvl6pPr marL="457200" indent="-457200" algn="l" defTabSz="914400" rtl="0" eaLnBrk="1" latinLnBrk="0" hangingPunct="1">
        <a:lnSpc>
          <a:spcPct val="110000"/>
        </a:lnSpc>
        <a:spcBef>
          <a:spcPts val="0"/>
        </a:spcBef>
        <a:spcAft>
          <a:spcPts val="600"/>
        </a:spcAft>
        <a:buFont typeface="+mj-lt"/>
        <a:buAutoNum type="arabicPeriod"/>
        <a:defRPr sz="1800"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7pPr>
      <a:lvl8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8pPr>
      <a:lvl9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179388" indent="-179388" algn="l" defTabSz="914400" rtl="0" eaLnBrk="1" latinLnBrk="0" hangingPunct="1">
        <a:lnSpc>
          <a:spcPct val="100000"/>
        </a:lnSpc>
        <a:spcBef>
          <a:spcPts val="0"/>
        </a:spcBef>
        <a:spcAft>
          <a:spcPts val="0"/>
        </a:spcAft>
        <a:buClr>
          <a:schemeClr val="accent1"/>
        </a:buClr>
        <a:buSzPct val="120000"/>
        <a:buFont typeface="Wingdings" panose="05000000000000000000" pitchFamily="2" charset="2"/>
        <a:buChar char="§"/>
        <a:defRPr sz="1800" kern="1200">
          <a:solidFill>
            <a:schemeClr val="tx1"/>
          </a:solidFill>
          <a:latin typeface="+mn-lt"/>
          <a:ea typeface="+mn-ea"/>
          <a:cs typeface="+mn-cs"/>
        </a:defRPr>
      </a:lvl2pPr>
      <a:lvl3pPr marL="358776" indent="-179388" algn="l" defTabSz="914400" rtl="0" eaLnBrk="1" latinLnBrk="0" hangingPunct="1">
        <a:lnSpc>
          <a:spcPct val="100000"/>
        </a:lnSpc>
        <a:spcBef>
          <a:spcPts val="0"/>
        </a:spcBef>
        <a:spcAft>
          <a:spcPts val="0"/>
        </a:spcAft>
        <a:buClr>
          <a:schemeClr val="accent3"/>
        </a:buClr>
        <a:buSzPct val="120000"/>
        <a:buFont typeface="Wingdings" panose="05000000000000000000" pitchFamily="2" charset="2"/>
        <a:buChar char="§"/>
        <a:defRPr sz="1800" kern="1200">
          <a:solidFill>
            <a:schemeClr val="tx1"/>
          </a:solidFill>
          <a:latin typeface="+mn-lt"/>
          <a:ea typeface="+mn-ea"/>
          <a:cs typeface="+mn-cs"/>
        </a:defRPr>
      </a:lvl3pPr>
      <a:lvl4pPr marL="0" algn="l" defTabSz="914400" rtl="0" eaLnBrk="1" latinLnBrk="0" hangingPunct="1">
        <a:lnSpc>
          <a:spcPct val="100000"/>
        </a:lnSpc>
        <a:spcBef>
          <a:spcPts val="0"/>
        </a:spcBef>
        <a:spcAft>
          <a:spcPts val="0"/>
        </a:spcAft>
        <a:defRPr sz="1800" kern="1200">
          <a:solidFill>
            <a:schemeClr val="tx1"/>
          </a:solidFill>
          <a:latin typeface="+mn-lt"/>
          <a:ea typeface="+mn-ea"/>
          <a:cs typeface="+mn-cs"/>
        </a:defRPr>
      </a:lvl4pPr>
      <a:lvl5pPr marL="0" algn="l" defTabSz="914400" rtl="0" eaLnBrk="1" latinLnBrk="0" hangingPunct="1">
        <a:defRPr sz="1800" b="0" kern="1200">
          <a:solidFill>
            <a:schemeClr val="tx1"/>
          </a:solidFill>
          <a:latin typeface="+mn-lt"/>
          <a:ea typeface="+mn-ea"/>
          <a:cs typeface="+mn-cs"/>
        </a:defRPr>
      </a:lvl5pPr>
      <a:lvl6pPr marL="0" algn="l" defTabSz="914400" rtl="0" eaLnBrk="1" latinLnBrk="0" hangingPunct="1">
        <a:defRPr sz="1800" kern="1200">
          <a:solidFill>
            <a:schemeClr val="tx1"/>
          </a:solidFill>
          <a:latin typeface="+mn-lt"/>
          <a:ea typeface="+mn-ea"/>
          <a:cs typeface="+mn-cs"/>
        </a:defRPr>
      </a:lvl6pPr>
      <a:lvl7pPr marL="0" algn="l" defTabSz="914400" rtl="0" eaLnBrk="1" latinLnBrk="0" hangingPunct="1">
        <a:defRPr sz="1800" kern="1200">
          <a:solidFill>
            <a:schemeClr val="tx1"/>
          </a:solidFill>
          <a:latin typeface="+mn-lt"/>
          <a:ea typeface="+mn-ea"/>
          <a:cs typeface="+mn-cs"/>
        </a:defRPr>
      </a:lvl7pPr>
      <a:lvl8pPr marL="0" algn="l" defTabSz="914400" rtl="0" eaLnBrk="1" latinLnBrk="0" hangingPunct="1">
        <a:defRPr sz="1800" kern="1200">
          <a:solidFill>
            <a:schemeClr val="tx1"/>
          </a:solidFill>
          <a:latin typeface="+mn-lt"/>
          <a:ea typeface="+mn-ea"/>
          <a:cs typeface="+mn-cs"/>
        </a:defRPr>
      </a:lvl8pPr>
      <a:lvl9pPr marL="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93">
          <p15:clr>
            <a:srgbClr val="F26B43"/>
          </p15:clr>
        </p15:guide>
        <p15:guide id="4" orient="horz" pos="1071">
          <p15:clr>
            <a:srgbClr val="F26B43"/>
          </p15:clr>
        </p15:guide>
        <p15:guide id="5" pos="7287">
          <p15:clr>
            <a:srgbClr val="F26B43"/>
          </p15:clr>
        </p15:guide>
        <p15:guide id="8" pos="3840">
          <p15:clr>
            <a:srgbClr val="F26B43"/>
          </p15:clr>
        </p15:guide>
        <p15:guide id="9" orient="horz" pos="2296">
          <p15:clr>
            <a:srgbClr val="FBAE40"/>
          </p15:clr>
        </p15:guide>
        <p15:guide id="10" orient="horz" pos="4020">
          <p15:clr>
            <a:srgbClr val="F26B43"/>
          </p15:clr>
        </p15:guide>
        <p15:guide id="11" pos="1980">
          <p15:clr>
            <a:srgbClr val="FBAE40"/>
          </p15:clr>
        </p15:guide>
        <p15:guide id="12" pos="2162">
          <p15:clr>
            <a:srgbClr val="FBAE40"/>
          </p15:clr>
        </p15:guide>
        <p15:guide id="14" orient="horz" pos="1162">
          <p15:clr>
            <a:srgbClr val="F26B43"/>
          </p15:clr>
        </p15:guide>
        <p15:guide id="15" pos="3749">
          <p15:clr>
            <a:srgbClr val="FBAE40"/>
          </p15:clr>
        </p15:guide>
        <p15:guide id="16" pos="3931">
          <p15:clr>
            <a:srgbClr val="FBAE40"/>
          </p15:clr>
        </p15:guide>
        <p15:guide id="17" pos="5518">
          <p15:clr>
            <a:srgbClr val="FBAE40"/>
          </p15:clr>
        </p15:guide>
        <p15:guide id="18" pos="5700">
          <p15:clr>
            <a:srgbClr val="FBAE40"/>
          </p15:clr>
        </p15:guide>
        <p15:guide id="20" pos="2570">
          <p15:clr>
            <a:srgbClr val="FBAE40"/>
          </p15:clr>
        </p15:guide>
        <p15:guide id="21" pos="2751">
          <p15:clr>
            <a:srgbClr val="FBAE40"/>
          </p15:clr>
        </p15:guide>
        <p15:guide id="22" pos="4929">
          <p15:clr>
            <a:srgbClr val="FBAE40"/>
          </p15:clr>
        </p15:guide>
        <p15:guide id="23" pos="5110">
          <p15:clr>
            <a:srgbClr val="FBAE40"/>
          </p15:clr>
        </p15:guide>
        <p15:guide id="24" orient="horz" pos="2478">
          <p15:clr>
            <a:srgbClr val="FBAE40"/>
          </p15:clr>
        </p15:guide>
        <p15:guide id="25" orient="horz" pos="2387">
          <p15:clr>
            <a:srgbClr val="F26B43"/>
          </p15:clr>
        </p15:guide>
        <p15:guide id="27" orient="horz" pos="300">
          <p15:clr>
            <a:srgbClr val="F26B43"/>
          </p15:clr>
        </p15:guide>
        <p15:guide id="28" orient="horz" pos="4110">
          <p15:clr>
            <a:srgbClr val="F26B43"/>
          </p15:clr>
        </p15:guide>
        <p15:guide id="29" orient="horz" pos="36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jpeg"/></Relationships>
</file>

<file path=ppt/slides/_rels/slide3.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png"/><Relationship Id="rId3" Type="http://schemas.openxmlformats.org/officeDocument/2006/relationships/image" Target="../media/image21.jpe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3.xml"/><Relationship Id="rId16" Type="http://schemas.openxmlformats.org/officeDocument/2006/relationships/image" Target="../media/image34.jpeg"/><Relationship Id="rId1" Type="http://schemas.openxmlformats.org/officeDocument/2006/relationships/slideLayout" Target="../slideLayouts/slideLayout40.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png"/><Relationship Id="rId15" Type="http://schemas.openxmlformats.org/officeDocument/2006/relationships/image" Target="../media/image33.jpeg"/><Relationship Id="rId10" Type="http://schemas.openxmlformats.org/officeDocument/2006/relationships/image" Target="../media/image28.pn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2.jpeg"/></Relationships>
</file>

<file path=ppt/slides/_rels/slide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notesSlide" Target="../notesSlides/notesSlide7.xml"/><Relationship Id="rId7" Type="http://schemas.openxmlformats.org/officeDocument/2006/relationships/image" Target="../media/image48.png"/><Relationship Id="rId2" Type="http://schemas.openxmlformats.org/officeDocument/2006/relationships/slideLayout" Target="../slideLayouts/slideLayout8.xml"/><Relationship Id="rId1" Type="http://schemas.openxmlformats.org/officeDocument/2006/relationships/tags" Target="../tags/tag1.xml"/><Relationship Id="rId6" Type="http://schemas.openxmlformats.org/officeDocument/2006/relationships/image" Target="../media/image47.jpeg"/><Relationship Id="rId5" Type="http://schemas.openxmlformats.org/officeDocument/2006/relationships/image" Target="../media/image46.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notesSlide" Target="../notesSlides/notesSlide8.xml"/><Relationship Id="rId7" Type="http://schemas.openxmlformats.org/officeDocument/2006/relationships/image" Target="../media/image51.jpeg"/><Relationship Id="rId2" Type="http://schemas.openxmlformats.org/officeDocument/2006/relationships/slideLayout" Target="../slideLayouts/slideLayout8.xml"/><Relationship Id="rId1" Type="http://schemas.openxmlformats.org/officeDocument/2006/relationships/tags" Target="../tags/tag2.xml"/><Relationship Id="rId6" Type="http://schemas.openxmlformats.org/officeDocument/2006/relationships/image" Target="../media/image50.jpeg"/><Relationship Id="rId5" Type="http://schemas.openxmlformats.org/officeDocument/2006/relationships/image" Target="../media/image46.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54.jpeg"/><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53.jpeg"/><Relationship Id="rId5" Type="http://schemas.openxmlformats.org/officeDocument/2006/relationships/image" Target="../media/image46.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4.xml"/><Relationship Id="rId5" Type="http://schemas.openxmlformats.org/officeDocument/2006/relationships/image" Target="../media/image46.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56.jpeg"/><Relationship Id="rId2" Type="http://schemas.openxmlformats.org/officeDocument/2006/relationships/slideLayout" Target="../slideLayouts/slideLayout8.xml"/><Relationship Id="rId1" Type="http://schemas.openxmlformats.org/officeDocument/2006/relationships/tags" Target="../tags/tag5.xml"/><Relationship Id="rId6" Type="http://schemas.openxmlformats.org/officeDocument/2006/relationships/image" Target="../media/image55.jpeg"/><Relationship Id="rId5" Type="http://schemas.openxmlformats.org/officeDocument/2006/relationships/image" Target="../media/image46.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18" Type="http://schemas.openxmlformats.org/officeDocument/2006/relationships/image" Target="../media/image72.png"/><Relationship Id="rId3" Type="http://schemas.openxmlformats.org/officeDocument/2006/relationships/image" Target="../media/image57.png"/><Relationship Id="rId21" Type="http://schemas.openxmlformats.org/officeDocument/2006/relationships/image" Target="../media/image75.png"/><Relationship Id="rId7" Type="http://schemas.openxmlformats.org/officeDocument/2006/relationships/image" Target="../media/image61.png"/><Relationship Id="rId12" Type="http://schemas.openxmlformats.org/officeDocument/2006/relationships/image" Target="../media/image66.png"/><Relationship Id="rId17" Type="http://schemas.openxmlformats.org/officeDocument/2006/relationships/image" Target="../media/image71.png"/><Relationship Id="rId25" Type="http://schemas.openxmlformats.org/officeDocument/2006/relationships/image" Target="../media/image79.png"/><Relationship Id="rId2" Type="http://schemas.openxmlformats.org/officeDocument/2006/relationships/notesSlide" Target="../notesSlides/notesSlide12.xml"/><Relationship Id="rId16" Type="http://schemas.openxmlformats.org/officeDocument/2006/relationships/image" Target="../media/image70.png"/><Relationship Id="rId20" Type="http://schemas.openxmlformats.org/officeDocument/2006/relationships/image" Target="../media/image74.png"/><Relationship Id="rId1" Type="http://schemas.openxmlformats.org/officeDocument/2006/relationships/slideLayout" Target="../slideLayouts/slideLayout40.xml"/><Relationship Id="rId6" Type="http://schemas.openxmlformats.org/officeDocument/2006/relationships/image" Target="../media/image60.png"/><Relationship Id="rId11" Type="http://schemas.openxmlformats.org/officeDocument/2006/relationships/image" Target="../media/image65.png"/><Relationship Id="rId24" Type="http://schemas.openxmlformats.org/officeDocument/2006/relationships/image" Target="../media/image78.png"/><Relationship Id="rId5" Type="http://schemas.openxmlformats.org/officeDocument/2006/relationships/image" Target="../media/image59.png"/><Relationship Id="rId15" Type="http://schemas.openxmlformats.org/officeDocument/2006/relationships/image" Target="../media/image69.png"/><Relationship Id="rId23" Type="http://schemas.openxmlformats.org/officeDocument/2006/relationships/image" Target="../media/image77.png"/><Relationship Id="rId10" Type="http://schemas.openxmlformats.org/officeDocument/2006/relationships/image" Target="../media/image64.png"/><Relationship Id="rId19" Type="http://schemas.openxmlformats.org/officeDocument/2006/relationships/image" Target="../media/image73.png"/><Relationship Id="rId4" Type="http://schemas.openxmlformats.org/officeDocument/2006/relationships/image" Target="../media/image58.png"/><Relationship Id="rId9" Type="http://schemas.openxmlformats.org/officeDocument/2006/relationships/image" Target="../media/image63.png"/><Relationship Id="rId14" Type="http://schemas.openxmlformats.org/officeDocument/2006/relationships/image" Target="../media/image68.png"/><Relationship Id="rId22" Type="http://schemas.openxmlformats.org/officeDocument/2006/relationships/image" Target="../media/image76.png"/></Relationships>
</file>

<file path=ppt/slides/_rels/slide1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3.xml"/><Relationship Id="rId1" Type="http://schemas.openxmlformats.org/officeDocument/2006/relationships/slideLayout" Target="../slideLayouts/slideLayout40.xml"/><Relationship Id="rId4" Type="http://schemas.openxmlformats.org/officeDocument/2006/relationships/image" Target="../media/image81.jpeg"/></Relationships>
</file>

<file path=ppt/slides/_rels/slide14.xml.rels><?xml version="1.0" encoding="UTF-8" standalone="yes"?>
<Relationships xmlns="http://schemas.openxmlformats.org/package/2006/relationships"><Relationship Id="rId2" Type="http://schemas.openxmlformats.org/officeDocument/2006/relationships/hyperlink" Target="mailto:bruno.roost@franke.com" TargetMode="Externa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5" descr="A black and white logo&#10;&#10;Description automatically generated">
            <a:extLst>
              <a:ext uri="{FF2B5EF4-FFF2-40B4-BE49-F238E27FC236}">
                <a16:creationId xmlns:a16="http://schemas.microsoft.com/office/drawing/2014/main" id="{0ED9E4F5-BD4A-BBC5-1C2A-B5F29DE952C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089409" y="395450"/>
            <a:ext cx="2116666" cy="766182"/>
          </a:xfrm>
          <a:prstGeom prst="rect">
            <a:avLst/>
          </a:prstGeom>
        </p:spPr>
      </p:pic>
      <p:pic>
        <p:nvPicPr>
          <p:cNvPr id="8" name="Picture 7" descr="A close-up of a metal object&#10;&#10;Description automatically generated">
            <a:extLst>
              <a:ext uri="{FF2B5EF4-FFF2-40B4-BE49-F238E27FC236}">
                <a16:creationId xmlns:a16="http://schemas.microsoft.com/office/drawing/2014/main" id="{67643F57-718F-BABF-8819-E75AA45A896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8305800" cy="6858000"/>
          </a:xfrm>
          <a:prstGeom prst="rect">
            <a:avLst/>
          </a:prstGeom>
        </p:spPr>
      </p:pic>
      <p:sp>
        <p:nvSpPr>
          <p:cNvPr id="9" name="TextBox 8">
            <a:extLst>
              <a:ext uri="{FF2B5EF4-FFF2-40B4-BE49-F238E27FC236}">
                <a16:creationId xmlns:a16="http://schemas.microsoft.com/office/drawing/2014/main" id="{0B1056E1-713F-357D-3375-1AB8C929F074}"/>
              </a:ext>
            </a:extLst>
          </p:cNvPr>
          <p:cNvSpPr txBox="1"/>
          <p:nvPr/>
        </p:nvSpPr>
        <p:spPr>
          <a:xfrm>
            <a:off x="8459497" y="2321005"/>
            <a:ext cx="3376490" cy="2215991"/>
          </a:xfrm>
          <a:prstGeom prst="rect">
            <a:avLst/>
          </a:prstGeom>
          <a:noFill/>
        </p:spPr>
        <p:txBody>
          <a:bodyPr wrap="square" lIns="0" tIns="0" rIns="0" bIns="0" rtlCol="0">
            <a:spAutoFit/>
          </a:bodyPr>
          <a:lstStyle/>
          <a:p>
            <a:pPr algn="ctr"/>
            <a:r>
              <a:rPr lang="en-US" sz="3600" dirty="0">
                <a:solidFill>
                  <a:schemeClr val="bg1"/>
                </a:solidFill>
                <a:latin typeface="+mj-lt"/>
              </a:rPr>
              <a:t>High-end components for aerospace and energy sector</a:t>
            </a:r>
            <a:endParaRPr lang="de-CH" sz="3600" dirty="0">
              <a:solidFill>
                <a:schemeClr val="bg1"/>
              </a:solidFill>
              <a:latin typeface="+mj-lt"/>
            </a:endParaRPr>
          </a:p>
        </p:txBody>
      </p:sp>
      <p:sp>
        <p:nvSpPr>
          <p:cNvPr id="10" name="TextBox 9">
            <a:extLst>
              <a:ext uri="{FF2B5EF4-FFF2-40B4-BE49-F238E27FC236}">
                <a16:creationId xmlns:a16="http://schemas.microsoft.com/office/drawing/2014/main" id="{D961460B-C177-99EC-C86E-DC790C3EF392}"/>
              </a:ext>
            </a:extLst>
          </p:cNvPr>
          <p:cNvSpPr txBox="1"/>
          <p:nvPr/>
        </p:nvSpPr>
        <p:spPr>
          <a:xfrm>
            <a:off x="8572004" y="5568432"/>
            <a:ext cx="3151477" cy="612925"/>
          </a:xfrm>
          <a:prstGeom prst="rect">
            <a:avLst/>
          </a:prstGeom>
          <a:noFill/>
        </p:spPr>
        <p:txBody>
          <a:bodyPr wrap="square" lIns="0" tIns="0" rIns="0" bIns="0" rtlCol="0">
            <a:spAutoFit/>
          </a:bodyPr>
          <a:lstStyle/>
          <a:p>
            <a:pPr algn="ctr">
              <a:lnSpc>
                <a:spcPct val="150000"/>
              </a:lnSpc>
            </a:pPr>
            <a:r>
              <a:rPr lang="en-US" sz="1400" dirty="0">
                <a:solidFill>
                  <a:schemeClr val="bg1"/>
                </a:solidFill>
              </a:rPr>
              <a:t>when performance matters </a:t>
            </a:r>
            <a:r>
              <a:rPr lang="de-CH" sz="1400" b="1" dirty="0">
                <a:solidFill>
                  <a:schemeClr val="bg1"/>
                </a:solidFill>
              </a:rPr>
              <a:t>frankeindustries.com</a:t>
            </a:r>
          </a:p>
        </p:txBody>
      </p:sp>
      <p:sp>
        <p:nvSpPr>
          <p:cNvPr id="2" name="Textfeld 1">
            <a:extLst>
              <a:ext uri="{FF2B5EF4-FFF2-40B4-BE49-F238E27FC236}">
                <a16:creationId xmlns:a16="http://schemas.microsoft.com/office/drawing/2014/main" id="{1E4A0102-5818-2A61-CB3B-28292C6DFB98}"/>
              </a:ext>
            </a:extLst>
          </p:cNvPr>
          <p:cNvSpPr txBox="1"/>
          <p:nvPr/>
        </p:nvSpPr>
        <p:spPr>
          <a:xfrm>
            <a:off x="8971289" y="1161632"/>
            <a:ext cx="2352907" cy="246221"/>
          </a:xfrm>
          <a:prstGeom prst="rect">
            <a:avLst/>
          </a:prstGeom>
          <a:noFill/>
        </p:spPr>
        <p:txBody>
          <a:bodyPr wrap="square" lIns="0" tIns="0" rIns="0" bIns="0" rtlCol="0">
            <a:spAutoFit/>
          </a:bodyPr>
          <a:lstStyle/>
          <a:p>
            <a:pPr algn="ctr"/>
            <a:r>
              <a:rPr lang="de-CH" sz="1600" dirty="0">
                <a:solidFill>
                  <a:schemeClr val="bg1"/>
                </a:solidFill>
              </a:rPr>
              <a:t>FRANKE INDUSTRIE AG</a:t>
            </a:r>
          </a:p>
        </p:txBody>
      </p:sp>
    </p:spTree>
    <p:extLst>
      <p:ext uri="{BB962C8B-B14F-4D97-AF65-F5344CB8AC3E}">
        <p14:creationId xmlns:p14="http://schemas.microsoft.com/office/powerpoint/2010/main" val="318536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63159" y="2752059"/>
            <a:ext cx="1040400" cy="3790961"/>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200000"/>
              </a:lnSpc>
            </a:pPr>
            <a:r>
              <a:rPr lang="de-CH" sz="1100" b="1" dirty="0">
                <a:solidFill>
                  <a:prstClr val="black"/>
                </a:solidFill>
              </a:rPr>
              <a:t>1911</a:t>
            </a:r>
          </a:p>
          <a:p>
            <a:r>
              <a:rPr lang="de-CH" sz="1100" b="1" dirty="0">
                <a:solidFill>
                  <a:prstClr val="black"/>
                </a:solidFill>
              </a:rPr>
              <a:t>Founder</a:t>
            </a:r>
          </a:p>
          <a:p>
            <a:endParaRPr lang="de-CH" sz="1100" b="1" dirty="0">
              <a:solidFill>
                <a:prstClr val="black"/>
              </a:solidFill>
            </a:endParaRPr>
          </a:p>
          <a:p>
            <a:endParaRPr lang="de-CH" sz="1100" b="1" dirty="0">
              <a:solidFill>
                <a:prstClr val="black"/>
              </a:solidFill>
            </a:endParaRPr>
          </a:p>
          <a:p>
            <a:r>
              <a:rPr lang="de-CH" sz="1100" dirty="0">
                <a:solidFill>
                  <a:prstClr val="black"/>
                </a:solidFill>
              </a:rPr>
              <a:t>Hermann Franke </a:t>
            </a:r>
            <a:r>
              <a:rPr lang="en-US" sz="1100" dirty="0">
                <a:solidFill>
                  <a:prstClr val="black"/>
                </a:solidFill>
              </a:rPr>
              <a:t>founds</a:t>
            </a:r>
            <a:r>
              <a:rPr lang="de-CH" sz="1100" dirty="0">
                <a:solidFill>
                  <a:prstClr val="black"/>
                </a:solidFill>
              </a:rPr>
              <a:t> a </a:t>
            </a:r>
            <a:r>
              <a:rPr lang="en-US" sz="1100" dirty="0">
                <a:solidFill>
                  <a:prstClr val="black"/>
                </a:solidFill>
              </a:rPr>
              <a:t>metal</a:t>
            </a:r>
            <a:r>
              <a:rPr lang="de-CH" sz="1100" dirty="0">
                <a:solidFill>
                  <a:prstClr val="black"/>
                </a:solidFill>
              </a:rPr>
              <a:t> </a:t>
            </a:r>
            <a:r>
              <a:rPr lang="en-US" sz="1100" dirty="0">
                <a:solidFill>
                  <a:prstClr val="black"/>
                </a:solidFill>
              </a:rPr>
              <a:t>factory</a:t>
            </a:r>
            <a:r>
              <a:rPr lang="de-CH" sz="1100" dirty="0">
                <a:solidFill>
                  <a:prstClr val="black"/>
                </a:solidFill>
              </a:rPr>
              <a:t> in Rorschach/ </a:t>
            </a:r>
            <a:r>
              <a:rPr lang="en-US" sz="1100" dirty="0">
                <a:solidFill>
                  <a:prstClr val="black"/>
                </a:solidFill>
              </a:rPr>
              <a:t>Switzerland</a:t>
            </a:r>
            <a:br>
              <a:rPr lang="en-US" sz="1100" dirty="0">
                <a:solidFill>
                  <a:prstClr val="black"/>
                </a:solidFill>
              </a:rPr>
            </a:br>
            <a:r>
              <a:rPr lang="en-US" sz="1100" dirty="0">
                <a:solidFill>
                  <a:prstClr val="black"/>
                </a:solidFill>
              </a:rPr>
              <a:t>and moved the premises 1939 to </a:t>
            </a:r>
            <a:r>
              <a:rPr lang="en-US" sz="1100" dirty="0" err="1">
                <a:solidFill>
                  <a:prstClr val="black"/>
                </a:solidFill>
              </a:rPr>
              <a:t>Aarburg</a:t>
            </a:r>
            <a:r>
              <a:rPr lang="en-US" sz="1100" dirty="0">
                <a:solidFill>
                  <a:prstClr val="black"/>
                </a:solidFill>
              </a:rPr>
              <a:t>. After availability of stainless steel, the production of sinks was launched.</a:t>
            </a:r>
            <a:endParaRPr lang="de-CH" sz="1100" dirty="0">
              <a:solidFill>
                <a:prstClr val="white"/>
              </a:solidFill>
            </a:endParaRPr>
          </a:p>
          <a:p>
            <a:endParaRPr lang="de-CH" sz="1100" dirty="0">
              <a:solidFill>
                <a:prstClr val="white"/>
              </a:solidFill>
            </a:endParaRPr>
          </a:p>
          <a:p>
            <a:endParaRPr lang="de-CH" sz="1100" dirty="0">
              <a:solidFill>
                <a:prstClr val="white"/>
              </a:solidFill>
            </a:endParaRPr>
          </a:p>
        </p:txBody>
      </p:sp>
      <p:pic>
        <p:nvPicPr>
          <p:cNvPr id="1028" name="Picture 4" descr="G:\FHO_Corporate_Strategic_Marketing\Communications\16_Company Pictures\Historical Pictures\09_Hermann_Franke_1911_193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77188" y="1371774"/>
            <a:ext cx="1026453" cy="1330123"/>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p:cNvSpPr/>
          <p:nvPr/>
        </p:nvSpPr>
        <p:spPr>
          <a:xfrm>
            <a:off x="1916505" y="2752059"/>
            <a:ext cx="1040400" cy="3789521"/>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200000"/>
              </a:lnSpc>
            </a:pPr>
            <a:r>
              <a:rPr lang="de-CH" sz="1100" b="1" dirty="0">
                <a:solidFill>
                  <a:prstClr val="black"/>
                </a:solidFill>
              </a:rPr>
              <a:t>1950</a:t>
            </a:r>
          </a:p>
          <a:p>
            <a:r>
              <a:rPr lang="de-CH" sz="1100" b="1" dirty="0">
                <a:solidFill>
                  <a:prstClr val="black"/>
                </a:solidFill>
              </a:rPr>
              <a:t>First </a:t>
            </a:r>
            <a:r>
              <a:rPr lang="de-CH" sz="1100" b="1" dirty="0" err="1">
                <a:solidFill>
                  <a:prstClr val="black"/>
                </a:solidFill>
              </a:rPr>
              <a:t>step</a:t>
            </a:r>
            <a:r>
              <a:rPr lang="de-CH" sz="1100" b="1" dirty="0">
                <a:solidFill>
                  <a:prstClr val="black"/>
                </a:solidFill>
              </a:rPr>
              <a:t> in Aerospace</a:t>
            </a:r>
          </a:p>
          <a:p>
            <a:endParaRPr lang="de-CH" sz="1100" b="1" dirty="0">
              <a:solidFill>
                <a:prstClr val="black"/>
              </a:solidFill>
            </a:endParaRPr>
          </a:p>
          <a:p>
            <a:r>
              <a:rPr lang="en-US" sz="1100" dirty="0">
                <a:solidFill>
                  <a:prstClr val="black"/>
                </a:solidFill>
              </a:rPr>
              <a:t>ATAR Hot-Section Part / Afterburner</a:t>
            </a:r>
          </a:p>
          <a:p>
            <a:r>
              <a:rPr lang="en-US" sz="1100" dirty="0">
                <a:solidFill>
                  <a:prstClr val="black"/>
                </a:solidFill>
              </a:rPr>
              <a:t>Franke was selected from the Swiss Government</a:t>
            </a:r>
            <a:br>
              <a:rPr lang="en-US" sz="1100" dirty="0">
                <a:solidFill>
                  <a:prstClr val="black"/>
                </a:solidFill>
              </a:rPr>
            </a:br>
            <a:r>
              <a:rPr lang="en-US" sz="1100" dirty="0">
                <a:solidFill>
                  <a:prstClr val="black"/>
                </a:solidFill>
              </a:rPr>
              <a:t>to produce the parts</a:t>
            </a:r>
            <a:br>
              <a:rPr lang="en-US" sz="1100" dirty="0">
                <a:solidFill>
                  <a:prstClr val="black"/>
                </a:solidFill>
              </a:rPr>
            </a:br>
            <a:r>
              <a:rPr lang="en-US" sz="1100" dirty="0">
                <a:solidFill>
                  <a:prstClr val="black"/>
                </a:solidFill>
              </a:rPr>
              <a:t>within the procure-</a:t>
            </a:r>
            <a:br>
              <a:rPr lang="en-US" sz="1100" dirty="0">
                <a:solidFill>
                  <a:prstClr val="black"/>
                </a:solidFill>
              </a:rPr>
            </a:br>
            <a:r>
              <a:rPr lang="en-US" sz="1100" dirty="0" err="1">
                <a:solidFill>
                  <a:prstClr val="black"/>
                </a:solidFill>
              </a:rPr>
              <a:t>ment</a:t>
            </a:r>
            <a:r>
              <a:rPr lang="en-US" sz="1100" dirty="0">
                <a:solidFill>
                  <a:prstClr val="black"/>
                </a:solidFill>
              </a:rPr>
              <a:t> of the new fighter aircraft for Switzerland.</a:t>
            </a:r>
          </a:p>
          <a:p>
            <a:endParaRPr lang="en-US" sz="1100" dirty="0">
              <a:solidFill>
                <a:prstClr val="black"/>
              </a:solidFill>
            </a:endParaRPr>
          </a:p>
          <a:p>
            <a:endParaRPr lang="en-US" sz="1100" dirty="0">
              <a:solidFill>
                <a:prstClr val="black"/>
              </a:solidFill>
            </a:endParaRPr>
          </a:p>
          <a:p>
            <a:endParaRPr lang="en-US" sz="1100" dirty="0">
              <a:solidFill>
                <a:prstClr val="black"/>
              </a:solidFill>
            </a:endParaRPr>
          </a:p>
          <a:p>
            <a:endParaRPr lang="en-US" sz="1100" dirty="0">
              <a:solidFill>
                <a:prstClr val="black"/>
              </a:solidFill>
            </a:endParaRPr>
          </a:p>
          <a:p>
            <a:endParaRPr lang="en-US" sz="1100" dirty="0">
              <a:solidFill>
                <a:prstClr val="black"/>
              </a:solidFill>
            </a:endParaRPr>
          </a:p>
          <a:p>
            <a:endParaRPr lang="en-US" sz="1100" dirty="0">
              <a:solidFill>
                <a:prstClr val="black"/>
              </a:solidFill>
            </a:endParaRPr>
          </a:p>
          <a:p>
            <a:endParaRPr lang="en-US" sz="1100" dirty="0">
              <a:solidFill>
                <a:prstClr val="black"/>
              </a:solidFill>
            </a:endParaRPr>
          </a:p>
          <a:p>
            <a:endParaRPr lang="en-US" sz="1100" dirty="0">
              <a:solidFill>
                <a:prstClr val="black"/>
              </a:solidFill>
            </a:endParaRPr>
          </a:p>
          <a:p>
            <a:endParaRPr lang="de-CH" sz="1100" dirty="0">
              <a:solidFill>
                <a:prstClr val="black"/>
              </a:solidFill>
            </a:endParaRPr>
          </a:p>
        </p:txBody>
      </p:sp>
      <p:sp>
        <p:nvSpPr>
          <p:cNvPr id="38" name="Rectangle 37"/>
          <p:cNvSpPr/>
          <p:nvPr/>
        </p:nvSpPr>
        <p:spPr>
          <a:xfrm>
            <a:off x="3169851" y="2752061"/>
            <a:ext cx="1085771" cy="3790962"/>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200000"/>
              </a:lnSpc>
            </a:pPr>
            <a:r>
              <a:rPr lang="de-CH" sz="1100" b="1" dirty="0">
                <a:solidFill>
                  <a:prstClr val="black"/>
                </a:solidFill>
              </a:rPr>
              <a:t>1975</a:t>
            </a:r>
          </a:p>
          <a:p>
            <a:r>
              <a:rPr lang="en-US" sz="1100" b="1" dirty="0">
                <a:solidFill>
                  <a:prstClr val="black"/>
                </a:solidFill>
              </a:rPr>
              <a:t>First step in </a:t>
            </a:r>
            <a:r>
              <a:rPr lang="en-US" sz="1100" b="1" dirty="0" err="1">
                <a:solidFill>
                  <a:prstClr val="black"/>
                </a:solidFill>
              </a:rPr>
              <a:t>Gasturbines</a:t>
            </a:r>
            <a:endParaRPr lang="en-US" sz="1100" b="1" dirty="0">
              <a:solidFill>
                <a:prstClr val="black"/>
              </a:solidFill>
            </a:endParaRPr>
          </a:p>
          <a:p>
            <a:endParaRPr lang="en-US" sz="1100" dirty="0">
              <a:solidFill>
                <a:prstClr val="black"/>
              </a:solidFill>
            </a:endParaRPr>
          </a:p>
          <a:p>
            <a:r>
              <a:rPr lang="en-US" sz="1100" dirty="0">
                <a:solidFill>
                  <a:prstClr val="black"/>
                </a:solidFill>
              </a:rPr>
              <a:t>Franke has been manufacturing the core hot gas parts for various OEMs gas turbine concepts.</a:t>
            </a:r>
            <a:endParaRPr lang="de-CH" sz="1100" dirty="0">
              <a:solidFill>
                <a:prstClr val="white"/>
              </a:solidFill>
            </a:endParaRPr>
          </a:p>
        </p:txBody>
      </p:sp>
      <p:sp>
        <p:nvSpPr>
          <p:cNvPr id="39" name="Rectangle 38"/>
          <p:cNvSpPr/>
          <p:nvPr/>
        </p:nvSpPr>
        <p:spPr>
          <a:xfrm>
            <a:off x="4468568" y="2744741"/>
            <a:ext cx="1099552" cy="3790962"/>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200000"/>
              </a:lnSpc>
            </a:pPr>
            <a:r>
              <a:rPr lang="en-US" sz="1100" b="1" dirty="0">
                <a:solidFill>
                  <a:prstClr val="black"/>
                </a:solidFill>
              </a:rPr>
              <a:t>1980</a:t>
            </a:r>
            <a:endParaRPr lang="de-CH" sz="1100" b="1" dirty="0">
              <a:solidFill>
                <a:prstClr val="black"/>
              </a:solidFill>
            </a:endParaRPr>
          </a:p>
          <a:p>
            <a:r>
              <a:rPr lang="en-US" sz="1100" b="1" dirty="0">
                <a:solidFill>
                  <a:prstClr val="black"/>
                </a:solidFill>
              </a:rPr>
              <a:t>Rocket Engines</a:t>
            </a:r>
          </a:p>
          <a:p>
            <a:endParaRPr lang="de-CH" sz="1100" b="1" dirty="0">
              <a:solidFill>
                <a:prstClr val="black"/>
              </a:solidFill>
            </a:endParaRPr>
          </a:p>
          <a:p>
            <a:r>
              <a:rPr lang="en-US" sz="1100" dirty="0">
                <a:solidFill>
                  <a:prstClr val="black"/>
                </a:solidFill>
              </a:rPr>
              <a:t>Franke was evaluated to be part of the engineering group for the </a:t>
            </a:r>
            <a:r>
              <a:rPr lang="en-US" sz="1100" dirty="0" err="1">
                <a:solidFill>
                  <a:prstClr val="black"/>
                </a:solidFill>
              </a:rPr>
              <a:t>Aestus</a:t>
            </a:r>
            <a:r>
              <a:rPr lang="en-US" sz="1100" dirty="0">
                <a:solidFill>
                  <a:prstClr val="black"/>
                </a:solidFill>
              </a:rPr>
              <a:t>-engine (second stage of Ariane 5)</a:t>
            </a:r>
            <a:endParaRPr lang="de-CH" sz="1100" dirty="0">
              <a:solidFill>
                <a:prstClr val="black"/>
              </a:solidFill>
            </a:endParaRPr>
          </a:p>
          <a:p>
            <a:r>
              <a:rPr lang="en-US" sz="1100" dirty="0">
                <a:solidFill>
                  <a:prstClr val="black"/>
                </a:solidFill>
              </a:rPr>
              <a:t>Franke was selected by several OEMs to produce components in the hot section of aircraft engines.</a:t>
            </a:r>
            <a:endParaRPr lang="de-CH" sz="1100" dirty="0">
              <a:solidFill>
                <a:prstClr val="black"/>
              </a:solidFill>
            </a:endParaRPr>
          </a:p>
        </p:txBody>
      </p:sp>
      <p:sp>
        <p:nvSpPr>
          <p:cNvPr id="4" name="Title 3"/>
          <p:cNvSpPr>
            <a:spLocks noGrp="1"/>
          </p:cNvSpPr>
          <p:nvPr>
            <p:ph type="title"/>
          </p:nvPr>
        </p:nvSpPr>
        <p:spPr/>
        <p:txBody>
          <a:bodyPr/>
          <a:lstStyle/>
          <a:p>
            <a:r>
              <a:rPr lang="de-CH" sz="4400" dirty="0"/>
              <a:t>FRANKE INDUSTRIE AG HISTORY</a:t>
            </a:r>
          </a:p>
        </p:txBody>
      </p:sp>
      <p:pic>
        <p:nvPicPr>
          <p:cNvPr id="512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33770" y="1656799"/>
            <a:ext cx="1015714" cy="76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179613" y="1614119"/>
            <a:ext cx="1131143" cy="84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39"/>
          <p:cNvSpPr/>
          <p:nvPr/>
        </p:nvSpPr>
        <p:spPr>
          <a:xfrm>
            <a:off x="7034412" y="2755821"/>
            <a:ext cx="1040400" cy="3783202"/>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200000"/>
              </a:lnSpc>
            </a:pPr>
            <a:r>
              <a:rPr lang="de-CH" sz="1100" b="1" dirty="0">
                <a:solidFill>
                  <a:prstClr val="black"/>
                </a:solidFill>
              </a:rPr>
              <a:t>2018</a:t>
            </a:r>
          </a:p>
          <a:p>
            <a:r>
              <a:rPr lang="de-CH" sz="1100" b="1" dirty="0" err="1">
                <a:solidFill>
                  <a:prstClr val="black"/>
                </a:solidFill>
              </a:rPr>
              <a:t>Acquisition</a:t>
            </a:r>
            <a:endParaRPr lang="de-CH" sz="1100" b="1" dirty="0">
              <a:solidFill>
                <a:prstClr val="black"/>
              </a:solidFill>
            </a:endParaRPr>
          </a:p>
          <a:p>
            <a:endParaRPr lang="de-CH" sz="1100" dirty="0">
              <a:solidFill>
                <a:prstClr val="black"/>
              </a:solidFill>
            </a:endParaRPr>
          </a:p>
          <a:p>
            <a:endParaRPr lang="de-CH" sz="1100" dirty="0">
              <a:solidFill>
                <a:prstClr val="black"/>
              </a:solidFill>
            </a:endParaRPr>
          </a:p>
          <a:p>
            <a:r>
              <a:rPr lang="de-CH" sz="1100" dirty="0">
                <a:solidFill>
                  <a:prstClr val="black"/>
                </a:solidFill>
              </a:rPr>
              <a:t>Franke Industrie AG </a:t>
            </a:r>
            <a:r>
              <a:rPr lang="de-CH" sz="1100" dirty="0" err="1">
                <a:solidFill>
                  <a:prstClr val="black"/>
                </a:solidFill>
              </a:rPr>
              <a:t>acquires</a:t>
            </a:r>
            <a:r>
              <a:rPr lang="de-CH" sz="1100" dirty="0">
                <a:solidFill>
                  <a:prstClr val="black"/>
                </a:solidFill>
              </a:rPr>
              <a:t> a German high </a:t>
            </a:r>
            <a:r>
              <a:rPr lang="de-CH" sz="1100" dirty="0" err="1">
                <a:solidFill>
                  <a:prstClr val="black"/>
                </a:solidFill>
              </a:rPr>
              <a:t>precision</a:t>
            </a:r>
            <a:r>
              <a:rPr lang="de-CH" sz="1100" dirty="0">
                <a:solidFill>
                  <a:prstClr val="black"/>
                </a:solidFill>
              </a:rPr>
              <a:t> </a:t>
            </a:r>
            <a:r>
              <a:rPr lang="de-CH" sz="1100" dirty="0" err="1">
                <a:solidFill>
                  <a:prstClr val="black"/>
                </a:solidFill>
              </a:rPr>
              <a:t>machining</a:t>
            </a:r>
            <a:r>
              <a:rPr lang="de-CH" sz="1100" dirty="0">
                <a:solidFill>
                  <a:prstClr val="black"/>
                </a:solidFill>
              </a:rPr>
              <a:t> Company and </a:t>
            </a:r>
            <a:r>
              <a:rPr lang="de-CH" sz="1100" dirty="0" err="1">
                <a:solidFill>
                  <a:prstClr val="black"/>
                </a:solidFill>
              </a:rPr>
              <a:t>expands</a:t>
            </a:r>
            <a:r>
              <a:rPr lang="de-CH" sz="1100" dirty="0">
                <a:solidFill>
                  <a:prstClr val="black"/>
                </a:solidFill>
              </a:rPr>
              <a:t> in </a:t>
            </a:r>
            <a:r>
              <a:rPr lang="de-CH" sz="1100" dirty="0" err="1">
                <a:solidFill>
                  <a:prstClr val="black"/>
                </a:solidFill>
              </a:rPr>
              <a:t>the</a:t>
            </a:r>
            <a:r>
              <a:rPr lang="de-CH" sz="1100" dirty="0">
                <a:solidFill>
                  <a:prstClr val="black"/>
                </a:solidFill>
              </a:rPr>
              <a:t> </a:t>
            </a:r>
            <a:r>
              <a:rPr lang="de-CH" sz="1100" dirty="0" err="1">
                <a:solidFill>
                  <a:prstClr val="black"/>
                </a:solidFill>
              </a:rPr>
              <a:t>aerospace</a:t>
            </a:r>
            <a:r>
              <a:rPr lang="de-CH" sz="1100" dirty="0">
                <a:solidFill>
                  <a:prstClr val="black"/>
                </a:solidFill>
              </a:rPr>
              <a:t> </a:t>
            </a:r>
            <a:r>
              <a:rPr lang="de-CH" sz="1100" dirty="0" err="1">
                <a:solidFill>
                  <a:prstClr val="black"/>
                </a:solidFill>
              </a:rPr>
              <a:t>segment</a:t>
            </a:r>
            <a:r>
              <a:rPr lang="de-CH" sz="1100" dirty="0">
                <a:solidFill>
                  <a:prstClr val="black"/>
                </a:solidFill>
              </a:rPr>
              <a:t>. </a:t>
            </a:r>
            <a:endParaRPr lang="en-US" sz="1100" dirty="0">
              <a:solidFill>
                <a:prstClr val="black"/>
              </a:solidFill>
            </a:endParaRPr>
          </a:p>
        </p:txBody>
      </p:sp>
      <p:pic>
        <p:nvPicPr>
          <p:cNvPr id="45058"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012085" y="1798084"/>
            <a:ext cx="1062727" cy="514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39"/>
          <p:cNvSpPr/>
          <p:nvPr/>
        </p:nvSpPr>
        <p:spPr>
          <a:xfrm>
            <a:off x="5781066" y="2755720"/>
            <a:ext cx="1040400" cy="3783202"/>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200000"/>
              </a:lnSpc>
            </a:pPr>
            <a:r>
              <a:rPr lang="de-CH" sz="1100" b="1" dirty="0">
                <a:solidFill>
                  <a:prstClr val="black"/>
                </a:solidFill>
              </a:rPr>
              <a:t>2004</a:t>
            </a:r>
          </a:p>
          <a:p>
            <a:r>
              <a:rPr lang="en-US" sz="1100" b="1" dirty="0">
                <a:solidFill>
                  <a:prstClr val="black"/>
                </a:solidFill>
              </a:rPr>
              <a:t>Conversion</a:t>
            </a:r>
          </a:p>
          <a:p>
            <a:endParaRPr lang="en-US" sz="1100" dirty="0">
              <a:solidFill>
                <a:prstClr val="black"/>
              </a:solidFill>
            </a:endParaRPr>
          </a:p>
          <a:p>
            <a:endParaRPr lang="en-US" sz="1100" dirty="0">
              <a:solidFill>
                <a:prstClr val="black"/>
              </a:solidFill>
            </a:endParaRPr>
          </a:p>
          <a:p>
            <a:r>
              <a:rPr lang="en-US" sz="1100" dirty="0" err="1">
                <a:solidFill>
                  <a:prstClr val="black"/>
                </a:solidFill>
              </a:rPr>
              <a:t>Franke</a:t>
            </a:r>
            <a:r>
              <a:rPr lang="en-US" sz="1100" dirty="0">
                <a:solidFill>
                  <a:prstClr val="black"/>
                </a:solidFill>
              </a:rPr>
              <a:t> </a:t>
            </a:r>
            <a:r>
              <a:rPr lang="en-US" sz="1100" dirty="0" err="1">
                <a:solidFill>
                  <a:prstClr val="black"/>
                </a:solidFill>
              </a:rPr>
              <a:t>Industrie</a:t>
            </a:r>
            <a:r>
              <a:rPr lang="en-US" sz="1100" dirty="0">
                <a:solidFill>
                  <a:prstClr val="black"/>
                </a:solidFill>
              </a:rPr>
              <a:t> AG was converted into an independent stock corporation. Today, the company focuses on the fabrication of Hot Gas Path Parts.</a:t>
            </a:r>
          </a:p>
        </p:txBody>
      </p:sp>
      <p:pic>
        <p:nvPicPr>
          <p:cNvPr id="1026"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762381" y="1798085"/>
            <a:ext cx="969256" cy="477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ctangle 39">
            <a:extLst>
              <a:ext uri="{FF2B5EF4-FFF2-40B4-BE49-F238E27FC236}">
                <a16:creationId xmlns:a16="http://schemas.microsoft.com/office/drawing/2014/main" id="{1FB82ACB-830A-4E38-B120-77EF113C307E}"/>
              </a:ext>
            </a:extLst>
          </p:cNvPr>
          <p:cNvSpPr/>
          <p:nvPr/>
        </p:nvSpPr>
        <p:spPr>
          <a:xfrm>
            <a:off x="8287758" y="2755821"/>
            <a:ext cx="1051563" cy="3783202"/>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200000"/>
              </a:lnSpc>
            </a:pPr>
            <a:r>
              <a:rPr lang="de-CH" sz="1100" b="1" dirty="0">
                <a:solidFill>
                  <a:prstClr val="black"/>
                </a:solidFill>
              </a:rPr>
              <a:t>2022</a:t>
            </a:r>
          </a:p>
          <a:p>
            <a:r>
              <a:rPr lang="de-CH" sz="1100" b="1" dirty="0" err="1">
                <a:solidFill>
                  <a:prstClr val="black"/>
                </a:solidFill>
              </a:rPr>
              <a:t>Acquisition</a:t>
            </a:r>
            <a:endParaRPr lang="de-CH" sz="1100" b="1" dirty="0">
              <a:solidFill>
                <a:prstClr val="black"/>
              </a:solidFill>
            </a:endParaRPr>
          </a:p>
          <a:p>
            <a:endParaRPr lang="de-CH" sz="1100" dirty="0">
              <a:solidFill>
                <a:prstClr val="black"/>
              </a:solidFill>
            </a:endParaRPr>
          </a:p>
          <a:p>
            <a:endParaRPr lang="de-CH" sz="1100" dirty="0">
              <a:solidFill>
                <a:prstClr val="black"/>
              </a:solidFill>
            </a:endParaRPr>
          </a:p>
          <a:p>
            <a:r>
              <a:rPr lang="de-CH" sz="1100" dirty="0">
                <a:solidFill>
                  <a:prstClr val="black"/>
                </a:solidFill>
              </a:rPr>
              <a:t>Franke Industrie AG </a:t>
            </a:r>
            <a:r>
              <a:rPr lang="de-CH" sz="1100" dirty="0" err="1">
                <a:solidFill>
                  <a:prstClr val="black"/>
                </a:solidFill>
              </a:rPr>
              <a:t>acquires</a:t>
            </a:r>
            <a:r>
              <a:rPr lang="de-CH" sz="1100" dirty="0">
                <a:solidFill>
                  <a:prstClr val="black"/>
                </a:solidFill>
              </a:rPr>
              <a:t> </a:t>
            </a:r>
            <a:r>
              <a:rPr lang="de-CH" sz="1100" dirty="0" err="1">
                <a:solidFill>
                  <a:prstClr val="black"/>
                </a:solidFill>
              </a:rPr>
              <a:t>the</a:t>
            </a:r>
            <a:r>
              <a:rPr lang="de-CH" sz="1100" dirty="0">
                <a:solidFill>
                  <a:prstClr val="black"/>
                </a:solidFill>
              </a:rPr>
              <a:t> Swiss </a:t>
            </a:r>
            <a:r>
              <a:rPr lang="de-CH" sz="1100" dirty="0" err="1">
                <a:solidFill>
                  <a:prstClr val="black"/>
                </a:solidFill>
              </a:rPr>
              <a:t>Production</a:t>
            </a:r>
            <a:r>
              <a:rPr lang="de-CH" sz="1100" dirty="0">
                <a:solidFill>
                  <a:prstClr val="black"/>
                </a:solidFill>
              </a:rPr>
              <a:t> </a:t>
            </a:r>
            <a:r>
              <a:rPr lang="de-CH" sz="1100" dirty="0" err="1">
                <a:solidFill>
                  <a:prstClr val="black"/>
                </a:solidFill>
              </a:rPr>
              <a:t>site</a:t>
            </a:r>
            <a:r>
              <a:rPr lang="de-CH" sz="1100" dirty="0">
                <a:solidFill>
                  <a:prstClr val="black"/>
                </a:solidFill>
              </a:rPr>
              <a:t> VERWO Spreitenbach.</a:t>
            </a:r>
          </a:p>
          <a:p>
            <a:r>
              <a:rPr lang="en-US" sz="1100" dirty="0">
                <a:solidFill>
                  <a:srgbClr val="202124"/>
                </a:solidFill>
              </a:rPr>
              <a:t>This acquisition  extend our powerful competence in metal forming.</a:t>
            </a:r>
            <a:endParaRPr lang="en-US" sz="1100" dirty="0">
              <a:solidFill>
                <a:prstClr val="black"/>
              </a:solidFill>
            </a:endParaRPr>
          </a:p>
        </p:txBody>
      </p:sp>
      <p:sp>
        <p:nvSpPr>
          <p:cNvPr id="3" name="Rectangle 39">
            <a:extLst>
              <a:ext uri="{FF2B5EF4-FFF2-40B4-BE49-F238E27FC236}">
                <a16:creationId xmlns:a16="http://schemas.microsoft.com/office/drawing/2014/main" id="{C03D9140-E4CB-8F56-93B3-82E46AF3EEC2}"/>
              </a:ext>
            </a:extLst>
          </p:cNvPr>
          <p:cNvSpPr/>
          <p:nvPr/>
        </p:nvSpPr>
        <p:spPr>
          <a:xfrm>
            <a:off x="9552266" y="2744741"/>
            <a:ext cx="1051563" cy="3783202"/>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200000"/>
              </a:lnSpc>
            </a:pPr>
            <a:r>
              <a:rPr lang="de-CH" sz="1100" b="1" dirty="0">
                <a:solidFill>
                  <a:prstClr val="black"/>
                </a:solidFill>
              </a:rPr>
              <a:t>2024</a:t>
            </a:r>
          </a:p>
          <a:p>
            <a:pPr marR="0" lvl="0" indent="0" fontAlgn="auto">
              <a:spcBef>
                <a:spcPts val="0"/>
              </a:spcBef>
              <a:spcAft>
                <a:spcPts val="0"/>
              </a:spcAft>
              <a:buClrTx/>
              <a:buSzTx/>
              <a:buFontTx/>
              <a:buNone/>
              <a:tabLst/>
              <a:defRPr/>
            </a:pPr>
            <a:r>
              <a:rPr lang="de-CH" sz="1100" b="1" dirty="0" err="1">
                <a:solidFill>
                  <a:prstClr val="black"/>
                </a:solidFill>
              </a:rPr>
              <a:t>Into</a:t>
            </a:r>
            <a:r>
              <a:rPr lang="de-CH" sz="1100" b="1" dirty="0">
                <a:solidFill>
                  <a:prstClr val="black"/>
                </a:solidFill>
              </a:rPr>
              <a:t> </a:t>
            </a:r>
            <a:r>
              <a:rPr lang="de-CH" sz="1100" b="1" dirty="0" err="1">
                <a:solidFill>
                  <a:prstClr val="black"/>
                </a:solidFill>
              </a:rPr>
              <a:t>the</a:t>
            </a:r>
            <a:r>
              <a:rPr lang="de-CH" sz="1100" b="1" dirty="0">
                <a:solidFill>
                  <a:prstClr val="black"/>
                </a:solidFill>
              </a:rPr>
              <a:t> Future</a:t>
            </a:r>
          </a:p>
          <a:p>
            <a:endParaRPr lang="de-CH" sz="1100" dirty="0">
              <a:solidFill>
                <a:prstClr val="black"/>
              </a:solidFill>
            </a:endParaRPr>
          </a:p>
          <a:p>
            <a:pPr marL="0" marR="0" lvl="0" indent="0" defTabSz="914400" rtl="0" eaLnBrk="1" fontAlgn="auto" latinLnBrk="0" hangingPunct="1">
              <a:lnSpc>
                <a:spcPct val="100000"/>
              </a:lnSpc>
              <a:spcBef>
                <a:spcPts val="0"/>
              </a:spcBef>
              <a:spcAft>
                <a:spcPts val="0"/>
              </a:spcAft>
              <a:buClrTx/>
              <a:buSzTx/>
              <a:buFontTx/>
              <a:buNone/>
              <a:tabLst/>
              <a:defRPr/>
            </a:pPr>
            <a:r>
              <a:rPr lang="de-CH" sz="1100" dirty="0">
                <a:solidFill>
                  <a:prstClr val="black"/>
                </a:solidFill>
              </a:rPr>
              <a:t>Franke Industrie AG </a:t>
            </a:r>
            <a:r>
              <a:rPr lang="de-CH" sz="1100" dirty="0" err="1">
                <a:solidFill>
                  <a:prstClr val="black"/>
                </a:solidFill>
              </a:rPr>
              <a:t>completed</a:t>
            </a:r>
            <a:r>
              <a:rPr lang="de-CH" sz="1100" dirty="0">
                <a:solidFill>
                  <a:prstClr val="black"/>
                </a:solidFill>
              </a:rPr>
              <a:t> </a:t>
            </a:r>
            <a:r>
              <a:rPr lang="de-CH" sz="1100" dirty="0" err="1">
                <a:solidFill>
                  <a:prstClr val="black"/>
                </a:solidFill>
              </a:rPr>
              <a:t>the</a:t>
            </a:r>
            <a:r>
              <a:rPr lang="de-CH" sz="1100" dirty="0">
                <a:solidFill>
                  <a:prstClr val="black"/>
                </a:solidFill>
              </a:rPr>
              <a:t> </a:t>
            </a:r>
            <a:r>
              <a:rPr lang="de-CH" sz="1100" dirty="0" err="1">
                <a:solidFill>
                  <a:prstClr val="black"/>
                </a:solidFill>
              </a:rPr>
              <a:t>consolidating</a:t>
            </a:r>
            <a:r>
              <a:rPr lang="de-CH" sz="1100" dirty="0">
                <a:solidFill>
                  <a:prstClr val="black"/>
                </a:solidFill>
              </a:rPr>
              <a:t> </a:t>
            </a:r>
            <a:r>
              <a:rPr lang="de-CH" sz="1100" dirty="0" err="1">
                <a:solidFill>
                  <a:prstClr val="black"/>
                </a:solidFill>
              </a:rPr>
              <a:t>production</a:t>
            </a:r>
            <a:r>
              <a:rPr lang="de-CH" sz="1100" dirty="0">
                <a:solidFill>
                  <a:prstClr val="black"/>
                </a:solidFill>
              </a:rPr>
              <a:t> </a:t>
            </a:r>
            <a:r>
              <a:rPr lang="de-CH" sz="1100" dirty="0" err="1">
                <a:solidFill>
                  <a:prstClr val="black"/>
                </a:solidFill>
              </a:rPr>
              <a:t>facilities</a:t>
            </a:r>
            <a:r>
              <a:rPr lang="de-CH" sz="1100" dirty="0">
                <a:solidFill>
                  <a:prstClr val="black"/>
                </a:solidFill>
              </a:rPr>
              <a:t> in </a:t>
            </a:r>
            <a:r>
              <a:rPr lang="de-CH" sz="1100" dirty="0" err="1">
                <a:solidFill>
                  <a:prstClr val="black"/>
                </a:solidFill>
              </a:rPr>
              <a:t>Switzerland</a:t>
            </a:r>
            <a:r>
              <a:rPr lang="de-CH" sz="1100" dirty="0">
                <a:solidFill>
                  <a:prstClr val="black"/>
                </a:solidFill>
              </a:rPr>
              <a:t> </a:t>
            </a:r>
            <a:r>
              <a:rPr lang="de-CH" sz="1100" dirty="0" err="1">
                <a:solidFill>
                  <a:prstClr val="black"/>
                </a:solidFill>
              </a:rPr>
              <a:t>for</a:t>
            </a:r>
            <a:r>
              <a:rPr lang="de-CH" sz="1100" dirty="0">
                <a:solidFill>
                  <a:prstClr val="black"/>
                </a:solidFill>
              </a:rPr>
              <a:t> maximum </a:t>
            </a:r>
            <a:r>
              <a:rPr lang="de-CH" sz="1100" dirty="0" err="1">
                <a:solidFill>
                  <a:prstClr val="black"/>
                </a:solidFill>
              </a:rPr>
              <a:t>synergy</a:t>
            </a:r>
            <a:r>
              <a:rPr lang="de-CH" sz="1100" dirty="0">
                <a:solidFill>
                  <a:prstClr val="black"/>
                </a:solidFill>
              </a:rPr>
              <a:t>.</a:t>
            </a:r>
          </a:p>
        </p:txBody>
      </p:sp>
      <p:pic>
        <p:nvPicPr>
          <p:cNvPr id="9" name="Grafik 8" descr="Ein Bild, das Hut, Kopfbedeckung, Filzhut, Sonnenhut enthält.&#10;&#10;KI-generierte Inhalte können fehlerhaft sein.">
            <a:extLst>
              <a:ext uri="{FF2B5EF4-FFF2-40B4-BE49-F238E27FC236}">
                <a16:creationId xmlns:a16="http://schemas.microsoft.com/office/drawing/2014/main" id="{EBFB1983-B620-43BC-10A9-BC47D31B068E}"/>
              </a:ext>
            </a:extLst>
          </p:cNvPr>
          <p:cNvPicPr>
            <a:picLocks noChangeAspect="1"/>
          </p:cNvPicPr>
          <p:nvPr/>
        </p:nvPicPr>
        <p:blipFill>
          <a:blip r:embed="rId8"/>
          <a:srcRect l="16240" t="3233" r="8967" b="3703"/>
          <a:stretch/>
        </p:blipFill>
        <p:spPr>
          <a:xfrm>
            <a:off x="8209091" y="1614119"/>
            <a:ext cx="1062727" cy="881566"/>
          </a:xfrm>
          <a:prstGeom prst="rect">
            <a:avLst/>
          </a:prstGeom>
        </p:spPr>
      </p:pic>
      <p:pic>
        <p:nvPicPr>
          <p:cNvPr id="5" name="Picture 9" descr="A building with many windows&#10;&#10;Description automatically generated">
            <a:extLst>
              <a:ext uri="{FF2B5EF4-FFF2-40B4-BE49-F238E27FC236}">
                <a16:creationId xmlns:a16="http://schemas.microsoft.com/office/drawing/2014/main" id="{D5C9731F-2A9A-39D7-CE55-F4A6307FC32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52266" y="1700212"/>
            <a:ext cx="1052353" cy="789265"/>
          </a:xfrm>
          <a:prstGeom prst="rect">
            <a:avLst/>
          </a:prstGeom>
        </p:spPr>
      </p:pic>
      <p:pic>
        <p:nvPicPr>
          <p:cNvPr id="8" name="Grafik 7">
            <a:extLst>
              <a:ext uri="{FF2B5EF4-FFF2-40B4-BE49-F238E27FC236}">
                <a16:creationId xmlns:a16="http://schemas.microsoft.com/office/drawing/2014/main" id="{0C351B3A-2668-2CCC-E972-05E5BDFBA485}"/>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4577242" y="1469120"/>
            <a:ext cx="882204" cy="1020357"/>
          </a:xfrm>
          <a:prstGeom prst="rect">
            <a:avLst/>
          </a:prstGeom>
        </p:spPr>
      </p:pic>
    </p:spTree>
    <p:extLst>
      <p:ext uri="{BB962C8B-B14F-4D97-AF65-F5344CB8AC3E}">
        <p14:creationId xmlns:p14="http://schemas.microsoft.com/office/powerpoint/2010/main" val="1354066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D88CB7B-A768-05A8-83EE-F951D6338924}"/>
              </a:ext>
            </a:extLst>
          </p:cNvPr>
          <p:cNvSpPr>
            <a:spLocks noGrp="1"/>
          </p:cNvSpPr>
          <p:nvPr>
            <p:ph type="title"/>
          </p:nvPr>
        </p:nvSpPr>
        <p:spPr/>
        <p:txBody>
          <a:bodyPr/>
          <a:lstStyle/>
          <a:p>
            <a:r>
              <a:rPr lang="en-US" sz="4400" dirty="0">
                <a:latin typeface="+mn-lt"/>
              </a:rPr>
              <a:t>OUR PROCESSES</a:t>
            </a:r>
          </a:p>
        </p:txBody>
      </p:sp>
      <p:sp>
        <p:nvSpPr>
          <p:cNvPr id="10" name="Slide Number Placeholder 9">
            <a:extLst>
              <a:ext uri="{FF2B5EF4-FFF2-40B4-BE49-F238E27FC236}">
                <a16:creationId xmlns:a16="http://schemas.microsoft.com/office/drawing/2014/main" id="{B4B64287-D167-DC40-AD53-592B76CCB737}"/>
              </a:ext>
            </a:extLst>
          </p:cNvPr>
          <p:cNvSpPr>
            <a:spLocks noGrp="1"/>
          </p:cNvSpPr>
          <p:nvPr>
            <p:ph type="sldNum" sz="quarter" idx="2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A3771-519F-49B0-9EA1-438829C1E4FB}" type="slidenum">
              <a:rPr kumimoji="0" lang="en-US" sz="800" b="1" i="0" u="none" strike="noStrike" kern="1200" cap="none" spc="0" normalizeH="0" baseline="0" noProof="0" smtClean="0">
                <a:ln>
                  <a:noFill/>
                </a:ln>
                <a:solidFill>
                  <a:srgbClr val="E73743"/>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800" b="1" i="0" u="none" strike="noStrike" kern="1200" cap="none" spc="0" normalizeH="0" baseline="0" noProof="0">
              <a:ln>
                <a:noFill/>
              </a:ln>
              <a:solidFill>
                <a:srgbClr val="E73743"/>
              </a:solidFill>
              <a:effectLst/>
              <a:uLnTx/>
              <a:uFillTx/>
              <a:latin typeface="Arial"/>
              <a:ea typeface="+mn-ea"/>
              <a:cs typeface="+mn-cs"/>
            </a:endParaRPr>
          </a:p>
        </p:txBody>
      </p:sp>
      <p:sp>
        <p:nvSpPr>
          <p:cNvPr id="13" name="Subtitle 12">
            <a:extLst>
              <a:ext uri="{FF2B5EF4-FFF2-40B4-BE49-F238E27FC236}">
                <a16:creationId xmlns:a16="http://schemas.microsoft.com/office/drawing/2014/main" id="{73D81B11-D880-3B97-98C8-514D332157A2}"/>
              </a:ext>
            </a:extLst>
          </p:cNvPr>
          <p:cNvSpPr>
            <a:spLocks noGrp="1"/>
          </p:cNvSpPr>
          <p:nvPr>
            <p:ph type="subTitle" sz="quarter" idx="10"/>
          </p:nvPr>
        </p:nvSpPr>
        <p:spPr/>
        <p:txBody>
          <a:bodyPr/>
          <a:lstStyle/>
          <a:p>
            <a:r>
              <a:rPr lang="en-US" dirty="0"/>
              <a:t>YOUR ADVANTAGE</a:t>
            </a:r>
          </a:p>
        </p:txBody>
      </p:sp>
      <p:sp>
        <p:nvSpPr>
          <p:cNvPr id="3" name="TextBox 9">
            <a:extLst>
              <a:ext uri="{FF2B5EF4-FFF2-40B4-BE49-F238E27FC236}">
                <a16:creationId xmlns:a16="http://schemas.microsoft.com/office/drawing/2014/main" id="{2DF6675B-3E42-0638-2CB6-F39661E0EE82}"/>
              </a:ext>
            </a:extLst>
          </p:cNvPr>
          <p:cNvSpPr txBox="1"/>
          <p:nvPr/>
        </p:nvSpPr>
        <p:spPr>
          <a:xfrm>
            <a:off x="3187774" y="3480823"/>
            <a:ext cx="1024319"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Laser cutting</a:t>
            </a:r>
            <a:endParaRPr kumimoji="0" lang="de-CH" sz="1400" b="0" i="0" u="none" strike="noStrike" kern="1200" cap="none" spc="0" normalizeH="0" baseline="0" noProof="0" dirty="0">
              <a:ln>
                <a:noFill/>
              </a:ln>
              <a:solidFill>
                <a:prstClr val="black"/>
              </a:solidFill>
              <a:effectLst/>
              <a:uLnTx/>
              <a:uFillTx/>
            </a:endParaRPr>
          </a:p>
        </p:txBody>
      </p:sp>
      <p:pic>
        <p:nvPicPr>
          <p:cNvPr id="2" name="Picture 8" descr="A close-up of lights&#10;&#10;Description automatically generated">
            <a:extLst>
              <a:ext uri="{FF2B5EF4-FFF2-40B4-BE49-F238E27FC236}">
                <a16:creationId xmlns:a16="http://schemas.microsoft.com/office/drawing/2014/main" id="{5D06D0DA-BC21-B548-B241-5A17F0D127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35838" y="1847851"/>
            <a:ext cx="1728192" cy="1593844"/>
          </a:xfrm>
          <a:prstGeom prst="rect">
            <a:avLst/>
          </a:prstGeom>
          <a:ln>
            <a:noFill/>
          </a:ln>
          <a:effectLst>
            <a:outerShdw blurRad="292100" dist="139700" dir="2700000" algn="tl" rotWithShape="0">
              <a:schemeClr val="bg1">
                <a:alpha val="65000"/>
              </a:schemeClr>
            </a:outerShdw>
          </a:effectLst>
        </p:spPr>
      </p:pic>
      <p:pic>
        <p:nvPicPr>
          <p:cNvPr id="5" name="Picture 62" descr="A machine drilling a piece of metal&#10;&#10;Description automatically generated">
            <a:extLst>
              <a:ext uri="{FF2B5EF4-FFF2-40B4-BE49-F238E27FC236}">
                <a16:creationId xmlns:a16="http://schemas.microsoft.com/office/drawing/2014/main" id="{30A07ADC-82E0-AD1B-F6F6-DA2C294B72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94779" y="1857696"/>
            <a:ext cx="1728192" cy="1583999"/>
          </a:xfrm>
          <a:prstGeom prst="rect">
            <a:avLst/>
          </a:prstGeom>
          <a:ln>
            <a:noFill/>
          </a:ln>
          <a:effectLst>
            <a:outerShdw blurRad="292100" dist="139700" dir="2700000" algn="tl" rotWithShape="0">
              <a:schemeClr val="bg1">
                <a:alpha val="65000"/>
              </a:schemeClr>
            </a:outerShdw>
          </a:effectLst>
        </p:spPr>
      </p:pic>
      <p:sp>
        <p:nvSpPr>
          <p:cNvPr id="6" name="TextBox 1">
            <a:extLst>
              <a:ext uri="{FF2B5EF4-FFF2-40B4-BE49-F238E27FC236}">
                <a16:creationId xmlns:a16="http://schemas.microsoft.com/office/drawing/2014/main" id="{5F57F74A-2075-A5D2-CBEE-00B377895DB2}"/>
              </a:ext>
            </a:extLst>
          </p:cNvPr>
          <p:cNvSpPr txBox="1"/>
          <p:nvPr/>
        </p:nvSpPr>
        <p:spPr>
          <a:xfrm>
            <a:off x="5285741" y="3480823"/>
            <a:ext cx="1346266"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Water-Jet cutting</a:t>
            </a:r>
            <a:endParaRPr kumimoji="0" lang="de-CH" sz="1400" b="0" i="0" u="none" strike="noStrike" kern="1200" cap="none" spc="0" normalizeH="0" baseline="0" noProof="0" dirty="0">
              <a:ln>
                <a:noFill/>
              </a:ln>
              <a:solidFill>
                <a:prstClr val="black"/>
              </a:solidFill>
              <a:effectLst/>
              <a:uLnTx/>
              <a:uFillTx/>
            </a:endParaRPr>
          </a:p>
        </p:txBody>
      </p:sp>
      <p:sp>
        <p:nvSpPr>
          <p:cNvPr id="7" name="TextBox 20">
            <a:extLst>
              <a:ext uri="{FF2B5EF4-FFF2-40B4-BE49-F238E27FC236}">
                <a16:creationId xmlns:a16="http://schemas.microsoft.com/office/drawing/2014/main" id="{3A44BF2C-1A4A-ED33-EAEF-4DC915625297}"/>
              </a:ext>
            </a:extLst>
          </p:cNvPr>
          <p:cNvSpPr txBox="1"/>
          <p:nvPr/>
        </p:nvSpPr>
        <p:spPr>
          <a:xfrm>
            <a:off x="7628829" y="3480823"/>
            <a:ext cx="1104470"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Deep drawing</a:t>
            </a:r>
            <a:endParaRPr kumimoji="0" lang="de-CH" sz="1400" b="0" i="0" u="none" strike="noStrike" kern="1200" cap="none" spc="0" normalizeH="0" baseline="0" noProof="0" dirty="0">
              <a:ln>
                <a:noFill/>
              </a:ln>
              <a:solidFill>
                <a:prstClr val="black"/>
              </a:solidFill>
              <a:effectLst/>
              <a:uLnTx/>
              <a:uFillTx/>
            </a:endParaRPr>
          </a:p>
        </p:txBody>
      </p:sp>
      <p:pic>
        <p:nvPicPr>
          <p:cNvPr id="8" name="Picture 25" descr="A machine with circular objects on it&#10;&#10;Description automatically generated">
            <a:extLst>
              <a:ext uri="{FF2B5EF4-FFF2-40B4-BE49-F238E27FC236}">
                <a16:creationId xmlns:a16="http://schemas.microsoft.com/office/drawing/2014/main" id="{38BE2C73-1275-27B0-5A16-27A2B95062D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353720" y="1848652"/>
            <a:ext cx="1728192" cy="1593043"/>
          </a:xfrm>
          <a:prstGeom prst="rect">
            <a:avLst/>
          </a:prstGeom>
          <a:ln>
            <a:noFill/>
          </a:ln>
          <a:effectLst>
            <a:outerShdw blurRad="292100" dist="139700" dir="2700000" algn="tl" rotWithShape="0">
              <a:schemeClr val="bg1">
                <a:alpha val="65000"/>
              </a:schemeClr>
            </a:outerShdw>
          </a:effectLst>
        </p:spPr>
      </p:pic>
      <p:sp>
        <p:nvSpPr>
          <p:cNvPr id="14" name="TextBox 14">
            <a:extLst>
              <a:ext uri="{FF2B5EF4-FFF2-40B4-BE49-F238E27FC236}">
                <a16:creationId xmlns:a16="http://schemas.microsoft.com/office/drawing/2014/main" id="{4EB81F46-C68E-7A87-423B-868DD21B7C4A}"/>
              </a:ext>
            </a:extLst>
          </p:cNvPr>
          <p:cNvSpPr txBox="1"/>
          <p:nvPr/>
        </p:nvSpPr>
        <p:spPr>
          <a:xfrm>
            <a:off x="9953597" y="3482989"/>
            <a:ext cx="1154162"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Metal spinning</a:t>
            </a:r>
            <a:endParaRPr kumimoji="0" lang="de-CH" sz="1400" b="0" i="0" u="none" strike="noStrike" kern="1200" cap="none" spc="0" normalizeH="0" baseline="0" noProof="0" dirty="0">
              <a:ln>
                <a:noFill/>
              </a:ln>
              <a:solidFill>
                <a:prstClr val="black"/>
              </a:solidFill>
              <a:effectLst/>
              <a:uLnTx/>
              <a:uFillTx/>
            </a:endParaRPr>
          </a:p>
        </p:txBody>
      </p:sp>
      <p:sp>
        <p:nvSpPr>
          <p:cNvPr id="15" name="TextBox 7">
            <a:extLst>
              <a:ext uri="{FF2B5EF4-FFF2-40B4-BE49-F238E27FC236}">
                <a16:creationId xmlns:a16="http://schemas.microsoft.com/office/drawing/2014/main" id="{1E0DE47F-6F98-B907-B71D-D56422D67036}"/>
              </a:ext>
            </a:extLst>
          </p:cNvPr>
          <p:cNvSpPr txBox="1"/>
          <p:nvPr/>
        </p:nvSpPr>
        <p:spPr>
          <a:xfrm>
            <a:off x="9665056" y="5756804"/>
            <a:ext cx="1731243"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Qualified sub-supplier</a:t>
            </a:r>
            <a:endParaRPr kumimoji="0" lang="de-CH" sz="1400" b="0" i="0" u="none" strike="noStrike" kern="1200" cap="none" spc="0" normalizeH="0" baseline="0" noProof="0" dirty="0">
              <a:ln>
                <a:noFill/>
              </a:ln>
              <a:solidFill>
                <a:prstClr val="black"/>
              </a:solidFill>
              <a:effectLst/>
              <a:uLnTx/>
              <a:uFillTx/>
            </a:endParaRPr>
          </a:p>
        </p:txBody>
      </p:sp>
      <p:pic>
        <p:nvPicPr>
          <p:cNvPr id="42" name="Picture 41" descr="A machine with blue tubes in water&#10;&#10;Description automatically generated">
            <a:extLst>
              <a:ext uri="{FF2B5EF4-FFF2-40B4-BE49-F238E27FC236}">
                <a16:creationId xmlns:a16="http://schemas.microsoft.com/office/drawing/2014/main" id="{14F9727C-E3E7-89D6-BA96-F1BD7724DA5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91380" y="4896495"/>
            <a:ext cx="886190" cy="718358"/>
          </a:xfrm>
          <a:prstGeom prst="rect">
            <a:avLst/>
          </a:prstGeom>
          <a:ln>
            <a:noFill/>
          </a:ln>
          <a:effectLst>
            <a:outerShdw blurRad="292100" dist="139700" dir="2700000" algn="tl" rotWithShape="0">
              <a:schemeClr val="bg1">
                <a:alpha val="65000"/>
              </a:schemeClr>
            </a:outerShdw>
          </a:effectLst>
        </p:spPr>
      </p:pic>
      <p:pic>
        <p:nvPicPr>
          <p:cNvPr id="1026" name="Picture 2" descr="HVOF">
            <a:extLst>
              <a:ext uri="{FF2B5EF4-FFF2-40B4-BE49-F238E27FC236}">
                <a16:creationId xmlns:a16="http://schemas.microsoft.com/office/drawing/2014/main" id="{E188D321-4DF9-7490-D414-FCBB1ADB8B1D}"/>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0579381" y="4896495"/>
            <a:ext cx="758609" cy="718358"/>
          </a:xfrm>
          <a:prstGeom prst="rect">
            <a:avLst/>
          </a:prstGeom>
          <a:ln>
            <a:noFill/>
          </a:ln>
          <a:effectLst>
            <a:outerShdw blurRad="292100" dist="139700" dir="2700000" algn="tl" rotWithShape="0">
              <a:schemeClr val="bg1">
                <a:alpha val="65000"/>
              </a:scheme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DB5CC33-1710-BD8C-1D88-4F90C2CD6D9E}"/>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9602689" y="4049567"/>
            <a:ext cx="881283" cy="743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Picture 2" descr="Solder alloys - Wikipedia">
            <a:extLst>
              <a:ext uri="{FF2B5EF4-FFF2-40B4-BE49-F238E27FC236}">
                <a16:creationId xmlns:a16="http://schemas.microsoft.com/office/drawing/2014/main" id="{CF61BB9E-D676-2AF7-7CDB-149443274B02}"/>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0557817" y="4036761"/>
            <a:ext cx="785141" cy="738472"/>
          </a:xfrm>
          <a:prstGeom prst="rect">
            <a:avLst/>
          </a:prstGeom>
          <a:ln>
            <a:noFill/>
          </a:ln>
          <a:effectLst>
            <a:outerShdw blurRad="292100" dist="139700" dir="2700000" algn="tl" rotWithShape="0">
              <a:schemeClr val="bg1">
                <a:alpha val="65000"/>
              </a:schemeClr>
            </a:outerShdw>
          </a:effectLst>
          <a:extLst>
            <a:ext uri="{909E8E84-426E-40DD-AFC4-6F175D3DCCD1}">
              <a14:hiddenFill xmlns:a14="http://schemas.microsoft.com/office/drawing/2010/main">
                <a:solidFill>
                  <a:srgbClr val="FFFFFF"/>
                </a:solidFill>
              </a14:hiddenFill>
            </a:ext>
          </a:extLst>
        </p:spPr>
      </p:pic>
      <p:sp>
        <p:nvSpPr>
          <p:cNvPr id="18" name="TextBox 5">
            <a:extLst>
              <a:ext uri="{FF2B5EF4-FFF2-40B4-BE49-F238E27FC236}">
                <a16:creationId xmlns:a16="http://schemas.microsoft.com/office/drawing/2014/main" id="{4DE77A96-2319-71C2-13F4-21AA1B7037D9}"/>
              </a:ext>
            </a:extLst>
          </p:cNvPr>
          <p:cNvSpPr txBox="1"/>
          <p:nvPr/>
        </p:nvSpPr>
        <p:spPr>
          <a:xfrm>
            <a:off x="5550909" y="5756804"/>
            <a:ext cx="815929" cy="215444"/>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Machining</a:t>
            </a:r>
            <a:endParaRPr kumimoji="0" lang="de-CH" sz="1400" b="0" i="0" u="none" strike="noStrike" kern="1200" cap="none" spc="0" normalizeH="0" baseline="0" noProof="0" dirty="0">
              <a:ln>
                <a:noFill/>
              </a:ln>
              <a:solidFill>
                <a:prstClr val="black"/>
              </a:solidFill>
              <a:effectLst/>
              <a:uLnTx/>
              <a:uFillTx/>
            </a:endParaRPr>
          </a:p>
        </p:txBody>
      </p:sp>
      <p:sp>
        <p:nvSpPr>
          <p:cNvPr id="33" name="TextBox 9">
            <a:extLst>
              <a:ext uri="{FF2B5EF4-FFF2-40B4-BE49-F238E27FC236}">
                <a16:creationId xmlns:a16="http://schemas.microsoft.com/office/drawing/2014/main" id="{8E61A3A8-48FA-2145-191D-EF3B7D7EFE87}"/>
              </a:ext>
            </a:extLst>
          </p:cNvPr>
          <p:cNvSpPr txBox="1"/>
          <p:nvPr/>
        </p:nvSpPr>
        <p:spPr>
          <a:xfrm>
            <a:off x="3153528" y="5756804"/>
            <a:ext cx="1014701"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Laser drilling</a:t>
            </a:r>
            <a:endParaRPr kumimoji="0" lang="de-CH" sz="1400" b="0" i="0" u="none" strike="noStrike" kern="1200" cap="none" spc="0" normalizeH="0" baseline="0" noProof="0" dirty="0">
              <a:ln>
                <a:noFill/>
              </a:ln>
              <a:solidFill>
                <a:prstClr val="black"/>
              </a:solidFill>
              <a:effectLst/>
              <a:uLnTx/>
              <a:uFillTx/>
            </a:endParaRPr>
          </a:p>
        </p:txBody>
      </p:sp>
      <p:pic>
        <p:nvPicPr>
          <p:cNvPr id="19" name="Picture 18">
            <a:extLst>
              <a:ext uri="{FF2B5EF4-FFF2-40B4-BE49-F238E27FC236}">
                <a16:creationId xmlns:a16="http://schemas.microsoft.com/office/drawing/2014/main" id="{18B3E694-DC97-A5DB-8216-45B2ECB5AB0D}"/>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694536" y="4048730"/>
            <a:ext cx="1609416" cy="1593043"/>
          </a:xfrm>
          <a:prstGeom prst="rect">
            <a:avLst/>
          </a:prstGeom>
          <a:ln>
            <a:noFill/>
          </a:ln>
          <a:effectLst>
            <a:outerShdw blurRad="292100" dist="139700" dir="2700000" algn="tl" rotWithShape="0">
              <a:schemeClr val="bg1">
                <a:alpha val="65000"/>
              </a:schemeClr>
            </a:outerShdw>
          </a:effectLst>
        </p:spPr>
      </p:pic>
      <p:sp>
        <p:nvSpPr>
          <p:cNvPr id="25" name="TextBox 13">
            <a:extLst>
              <a:ext uri="{FF2B5EF4-FFF2-40B4-BE49-F238E27FC236}">
                <a16:creationId xmlns:a16="http://schemas.microsoft.com/office/drawing/2014/main" id="{15A05137-04E3-8691-FB31-DE88817736F6}"/>
              </a:ext>
            </a:extLst>
          </p:cNvPr>
          <p:cNvSpPr txBox="1"/>
          <p:nvPr/>
        </p:nvSpPr>
        <p:spPr>
          <a:xfrm>
            <a:off x="1246485" y="5756804"/>
            <a:ext cx="64434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Welding</a:t>
            </a:r>
            <a:endParaRPr kumimoji="0" lang="de-CH" sz="1400" b="0" i="0" u="none" strike="noStrike" kern="1200" cap="none" spc="0" normalizeH="0" baseline="0" noProof="0" dirty="0">
              <a:ln>
                <a:noFill/>
              </a:ln>
              <a:solidFill>
                <a:prstClr val="black"/>
              </a:solidFill>
              <a:effectLst/>
              <a:uLnTx/>
              <a:uFillTx/>
            </a:endParaRPr>
          </a:p>
        </p:txBody>
      </p:sp>
      <p:sp>
        <p:nvSpPr>
          <p:cNvPr id="27" name="TextBox 11">
            <a:extLst>
              <a:ext uri="{FF2B5EF4-FFF2-40B4-BE49-F238E27FC236}">
                <a16:creationId xmlns:a16="http://schemas.microsoft.com/office/drawing/2014/main" id="{A82A8E31-DDAD-2306-18A0-3E41B4486798}"/>
              </a:ext>
            </a:extLst>
          </p:cNvPr>
          <p:cNvSpPr txBox="1"/>
          <p:nvPr/>
        </p:nvSpPr>
        <p:spPr>
          <a:xfrm>
            <a:off x="7517412" y="5756804"/>
            <a:ext cx="1433085"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rPr>
              <a:t>FPI   X-ray   CMM</a:t>
            </a:r>
            <a:endParaRPr kumimoji="0" lang="de-CH" sz="1400" b="0" i="0" u="none" strike="noStrike" kern="1200" cap="none" spc="0" normalizeH="0" baseline="0" noProof="0" dirty="0">
              <a:ln>
                <a:noFill/>
              </a:ln>
              <a:solidFill>
                <a:prstClr val="black"/>
              </a:solidFill>
              <a:effectLst/>
              <a:uLnTx/>
              <a:uFillTx/>
            </a:endParaRPr>
          </a:p>
        </p:txBody>
      </p:sp>
      <p:pic>
        <p:nvPicPr>
          <p:cNvPr id="26" name="Picture 6" descr="A person wearing a mask and gloves&#10;&#10;Description automatically generated">
            <a:extLst>
              <a:ext uri="{FF2B5EF4-FFF2-40B4-BE49-F238E27FC236}">
                <a16:creationId xmlns:a16="http://schemas.microsoft.com/office/drawing/2014/main" id="{D767621C-1A1B-C0DB-6CE7-142EEC01E50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332151" y="4048233"/>
            <a:ext cx="1769223" cy="1662271"/>
          </a:xfrm>
          <a:prstGeom prst="rect">
            <a:avLst/>
          </a:prstGeom>
          <a:ln>
            <a:noFill/>
          </a:ln>
          <a:effectLst>
            <a:outerShdw blurRad="292100" dist="139700" dir="2700000" algn="tl" rotWithShape="0">
              <a:schemeClr val="bg1">
                <a:alpha val="65000"/>
              </a:schemeClr>
            </a:outerShdw>
          </a:effectLst>
        </p:spPr>
      </p:pic>
      <p:sp>
        <p:nvSpPr>
          <p:cNvPr id="35" name="TextBox 7">
            <a:extLst>
              <a:ext uri="{FF2B5EF4-FFF2-40B4-BE49-F238E27FC236}">
                <a16:creationId xmlns:a16="http://schemas.microsoft.com/office/drawing/2014/main" id="{55AE8F70-A8D7-82DB-3858-938B3985FC05}"/>
              </a:ext>
            </a:extLst>
          </p:cNvPr>
          <p:cNvSpPr txBox="1"/>
          <p:nvPr/>
        </p:nvSpPr>
        <p:spPr>
          <a:xfrm>
            <a:off x="569185" y="3480823"/>
            <a:ext cx="1998945"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400" b="0" i="0" u="none" strike="noStrike" kern="1200" cap="none" spc="0" normalizeH="0" baseline="0" noProof="0" dirty="0">
                <a:ln>
                  <a:noFill/>
                </a:ln>
                <a:solidFill>
                  <a:srgbClr val="1F1F1F"/>
                </a:solidFill>
                <a:effectLst/>
                <a:uLnTx/>
                <a:uFillTx/>
              </a:rPr>
              <a:t>Design </a:t>
            </a:r>
            <a:r>
              <a:rPr kumimoji="0" lang="de-CH" sz="1400" b="0" i="0" u="none" strike="noStrike" kern="1200" cap="none" spc="0" normalizeH="0" baseline="0" noProof="0" dirty="0" err="1">
                <a:ln>
                  <a:noFill/>
                </a:ln>
                <a:solidFill>
                  <a:srgbClr val="1F1F1F"/>
                </a:solidFill>
                <a:effectLst/>
                <a:uLnTx/>
                <a:uFillTx/>
              </a:rPr>
              <a:t>for</a:t>
            </a:r>
            <a:r>
              <a:rPr kumimoji="0" lang="de-CH" sz="1400" b="0" i="0" u="none" strike="noStrike" kern="1200" cap="none" spc="0" normalizeH="0" baseline="0" noProof="0" dirty="0">
                <a:ln>
                  <a:noFill/>
                </a:ln>
                <a:solidFill>
                  <a:srgbClr val="1F1F1F"/>
                </a:solidFill>
                <a:effectLst/>
                <a:uLnTx/>
                <a:uFillTx/>
              </a:rPr>
              <a:t> Manufacturing</a:t>
            </a:r>
            <a:endParaRPr kumimoji="0" lang="de-CH" sz="1400" b="0" i="0" u="none" strike="noStrike" kern="1200" cap="none" spc="0" normalizeH="0" baseline="0" noProof="0" dirty="0">
              <a:ln>
                <a:noFill/>
              </a:ln>
              <a:solidFill>
                <a:prstClr val="black"/>
              </a:solidFill>
              <a:effectLst/>
              <a:uLnTx/>
              <a:uFillTx/>
            </a:endParaRPr>
          </a:p>
        </p:txBody>
      </p:sp>
      <p:pic>
        <p:nvPicPr>
          <p:cNvPr id="39" name="Grafik 38">
            <a:extLst>
              <a:ext uri="{FF2B5EF4-FFF2-40B4-BE49-F238E27FC236}">
                <a16:creationId xmlns:a16="http://schemas.microsoft.com/office/drawing/2014/main" id="{5FF725AB-2C1A-1070-13F5-0E24F5BF422A}"/>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695672" y="1857696"/>
            <a:ext cx="1609417" cy="1583999"/>
          </a:xfrm>
          <a:prstGeom prst="rect">
            <a:avLst/>
          </a:prstGeom>
          <a:ln>
            <a:noFill/>
          </a:ln>
          <a:effectLst>
            <a:outerShdw blurRad="292100" dist="139700" dir="2700000" algn="tl" rotWithShape="0">
              <a:schemeClr val="bg1">
                <a:alpha val="65000"/>
              </a:schemeClr>
            </a:outerShdw>
          </a:effectLst>
        </p:spPr>
      </p:pic>
      <p:pic>
        <p:nvPicPr>
          <p:cNvPr id="41" name="Grafik 40">
            <a:extLst>
              <a:ext uri="{FF2B5EF4-FFF2-40B4-BE49-F238E27FC236}">
                <a16:creationId xmlns:a16="http://schemas.microsoft.com/office/drawing/2014/main" id="{B2588EAB-F8AE-E9D5-FF1E-185A38C96E75}"/>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2796783" y="4048233"/>
            <a:ext cx="1728192" cy="1562034"/>
          </a:xfrm>
          <a:prstGeom prst="rect">
            <a:avLst/>
          </a:prstGeom>
          <a:ln>
            <a:noFill/>
          </a:ln>
          <a:effectLst>
            <a:outerShdw blurRad="292100" dist="139700" dir="2700000" algn="tl" rotWithShape="0">
              <a:schemeClr val="bg1">
                <a:alpha val="65000"/>
              </a:schemeClr>
            </a:outerShdw>
          </a:effectLst>
        </p:spPr>
      </p:pic>
      <p:pic>
        <p:nvPicPr>
          <p:cNvPr id="23" name="Grafik 22" descr="Ein Bild, das Text, Schrift, Logo, Grafiken enthält.&#10;&#10;KI-generierte Inhalte können fehlerhaft sein.">
            <a:extLst>
              <a:ext uri="{FF2B5EF4-FFF2-40B4-BE49-F238E27FC236}">
                <a16:creationId xmlns:a16="http://schemas.microsoft.com/office/drawing/2014/main" id="{7518BB54-CAA6-AD88-FEB6-90ABF9600797}"/>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3295236" y="3143758"/>
            <a:ext cx="773224" cy="295925"/>
          </a:xfrm>
          <a:prstGeom prst="rect">
            <a:avLst/>
          </a:prstGeom>
        </p:spPr>
      </p:pic>
      <p:pic>
        <p:nvPicPr>
          <p:cNvPr id="24" name="Grafik 23" descr="Ein Bild, das Text, Schrift, Logo, Grafiken enthält.&#10;&#10;KI-generierte Inhalte können fehlerhaft sein.">
            <a:extLst>
              <a:ext uri="{FF2B5EF4-FFF2-40B4-BE49-F238E27FC236}">
                <a16:creationId xmlns:a16="http://schemas.microsoft.com/office/drawing/2014/main" id="{73886AED-B9A1-4C43-A852-091B7C5A3110}"/>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7847342" y="5398134"/>
            <a:ext cx="773224" cy="295925"/>
          </a:xfrm>
          <a:prstGeom prst="rect">
            <a:avLst/>
          </a:prstGeom>
        </p:spPr>
      </p:pic>
      <p:pic>
        <p:nvPicPr>
          <p:cNvPr id="29" name="Grafik 28" descr="Ein Bild, das Text, Schrift, Logo, Grafiken enthält.&#10;&#10;KI-generierte Inhalte können fehlerhaft sein.">
            <a:extLst>
              <a:ext uri="{FF2B5EF4-FFF2-40B4-BE49-F238E27FC236}">
                <a16:creationId xmlns:a16="http://schemas.microsoft.com/office/drawing/2014/main" id="{B5BCAB3D-8EC0-EB50-4471-3412B1991CB7}"/>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3302292" y="5329412"/>
            <a:ext cx="773224" cy="295925"/>
          </a:xfrm>
          <a:prstGeom prst="rect">
            <a:avLst/>
          </a:prstGeom>
        </p:spPr>
      </p:pic>
      <p:pic>
        <p:nvPicPr>
          <p:cNvPr id="31" name="Grafik 30" descr="Ein Bild, das Text, Schrift, Logo, Grafiken enthält.&#10;&#10;KI-generierte Inhalte können fehlerhaft sein.">
            <a:extLst>
              <a:ext uri="{FF2B5EF4-FFF2-40B4-BE49-F238E27FC236}">
                <a16:creationId xmlns:a16="http://schemas.microsoft.com/office/drawing/2014/main" id="{99A51523-6DFC-7487-B924-809737E43DE5}"/>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1182046" y="5358217"/>
            <a:ext cx="773224" cy="295925"/>
          </a:xfrm>
          <a:prstGeom prst="rect">
            <a:avLst/>
          </a:prstGeom>
        </p:spPr>
      </p:pic>
      <p:pic>
        <p:nvPicPr>
          <p:cNvPr id="4" name="Grafik 3" descr="Ein Bild, das Maschine, Werkzeugmaschine, Stahl, Bautechnik enthält.&#10;&#10;KI-generierte Inhalte können fehlerhaft sein.">
            <a:extLst>
              <a:ext uri="{FF2B5EF4-FFF2-40B4-BE49-F238E27FC236}">
                <a16:creationId xmlns:a16="http://schemas.microsoft.com/office/drawing/2014/main" id="{D8FC0175-57F5-9814-9330-959701338CD7}"/>
              </a:ext>
            </a:extLst>
          </p:cNvPr>
          <p:cNvPicPr>
            <a:picLocks noChangeAspect="1"/>
          </p:cNvPicPr>
          <p:nvPr/>
        </p:nvPicPr>
        <p:blipFill>
          <a:blip r:embed="rId15" cstate="screen">
            <a:extLst>
              <a:ext uri="{28A0092B-C50C-407E-A947-70E740481C1C}">
                <a14:useLocalDpi xmlns:a14="http://schemas.microsoft.com/office/drawing/2010/main"/>
              </a:ext>
            </a:extLst>
          </a:blip>
          <a:srcRect l="13592" r="19934" b="7087"/>
          <a:stretch/>
        </p:blipFill>
        <p:spPr>
          <a:xfrm>
            <a:off x="5068515" y="4048233"/>
            <a:ext cx="1808014" cy="1662857"/>
          </a:xfrm>
          <a:prstGeom prst="rect">
            <a:avLst/>
          </a:prstGeom>
        </p:spPr>
      </p:pic>
      <p:pic>
        <p:nvPicPr>
          <p:cNvPr id="12" name="Grafik 11" descr="Ein Bild, das Pfeife Flöte Rohr, Stahl, Metall, Maschine enthält.&#10;&#10;KI-generierte Inhalte können fehlerhaft sein.">
            <a:extLst>
              <a:ext uri="{FF2B5EF4-FFF2-40B4-BE49-F238E27FC236}">
                <a16:creationId xmlns:a16="http://schemas.microsoft.com/office/drawing/2014/main" id="{C20140B0-637E-3BC4-E1C2-AB6762DFCC71}"/>
              </a:ext>
            </a:extLst>
          </p:cNvPr>
          <p:cNvPicPr>
            <a:picLocks noChangeAspect="1"/>
          </p:cNvPicPr>
          <p:nvPr/>
        </p:nvPicPr>
        <p:blipFill>
          <a:blip r:embed="rId16" cstate="screen">
            <a:extLst>
              <a:ext uri="{28A0092B-C50C-407E-A947-70E740481C1C}">
                <a14:useLocalDpi xmlns:a14="http://schemas.microsoft.com/office/drawing/2010/main"/>
              </a:ext>
            </a:extLst>
          </a:blip>
          <a:srcRect l="22618" r="4663"/>
          <a:stretch/>
        </p:blipFill>
        <p:spPr>
          <a:xfrm>
            <a:off x="9602689" y="1843497"/>
            <a:ext cx="1728193" cy="1583972"/>
          </a:xfrm>
          <a:prstGeom prst="rect">
            <a:avLst/>
          </a:prstGeom>
        </p:spPr>
      </p:pic>
    </p:spTree>
    <p:extLst>
      <p:ext uri="{BB962C8B-B14F-4D97-AF65-F5344CB8AC3E}">
        <p14:creationId xmlns:p14="http://schemas.microsoft.com/office/powerpoint/2010/main" val="375273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4A7B-97AD-9F3A-6D8D-E3ED83B9D013}"/>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9B400F19-60C5-1CCD-EAE4-196D086CCB1B}"/>
              </a:ext>
            </a:extLst>
          </p:cNvPr>
          <p:cNvSpPr>
            <a:spLocks noGrp="1"/>
          </p:cNvSpPr>
          <p:nvPr>
            <p:ph type="title"/>
          </p:nvPr>
        </p:nvSpPr>
        <p:spPr/>
        <p:txBody>
          <a:bodyPr/>
          <a:lstStyle/>
          <a:p>
            <a:r>
              <a:rPr lang="de-CH" sz="4400" dirty="0">
                <a:latin typeface="+mn-lt"/>
              </a:rPr>
              <a:t>IMPRESSIONS PRODUCTION</a:t>
            </a:r>
          </a:p>
        </p:txBody>
      </p:sp>
      <p:sp>
        <p:nvSpPr>
          <p:cNvPr id="9" name="Untertitel 8">
            <a:extLst>
              <a:ext uri="{FF2B5EF4-FFF2-40B4-BE49-F238E27FC236}">
                <a16:creationId xmlns:a16="http://schemas.microsoft.com/office/drawing/2014/main" id="{56395809-5699-50F2-2946-30D21CB4C3AA}"/>
              </a:ext>
            </a:extLst>
          </p:cNvPr>
          <p:cNvSpPr>
            <a:spLocks noGrp="1"/>
          </p:cNvSpPr>
          <p:nvPr>
            <p:ph type="subTitle" sz="quarter" idx="10"/>
          </p:nvPr>
        </p:nvSpPr>
        <p:spPr/>
        <p:txBody>
          <a:bodyPr/>
          <a:lstStyle/>
          <a:p>
            <a:r>
              <a:rPr lang="de-CH" dirty="0"/>
              <a:t>WHEN PERFORMANCE MATTERS</a:t>
            </a:r>
          </a:p>
        </p:txBody>
      </p:sp>
      <p:pic>
        <p:nvPicPr>
          <p:cNvPr id="11" name="Grafik 10">
            <a:extLst>
              <a:ext uri="{FF2B5EF4-FFF2-40B4-BE49-F238E27FC236}">
                <a16:creationId xmlns:a16="http://schemas.microsoft.com/office/drawing/2014/main" id="{64E4B061-E1DA-EE18-412F-77E82A07BC46}"/>
              </a:ext>
            </a:extLst>
          </p:cNvPr>
          <p:cNvPicPr>
            <a:picLocks noChangeAspect="1"/>
          </p:cNvPicPr>
          <p:nvPr/>
        </p:nvPicPr>
        <p:blipFill>
          <a:blip r:embed="rId3"/>
          <a:stretch>
            <a:fillRect/>
          </a:stretch>
        </p:blipFill>
        <p:spPr>
          <a:xfrm>
            <a:off x="4786032" y="1703436"/>
            <a:ext cx="1559604" cy="2339407"/>
          </a:xfrm>
          <a:prstGeom prst="rect">
            <a:avLst/>
          </a:prstGeom>
        </p:spPr>
      </p:pic>
      <p:pic>
        <p:nvPicPr>
          <p:cNvPr id="16" name="Grafik 15">
            <a:extLst>
              <a:ext uri="{FF2B5EF4-FFF2-40B4-BE49-F238E27FC236}">
                <a16:creationId xmlns:a16="http://schemas.microsoft.com/office/drawing/2014/main" id="{8F0D9AD3-F6F6-8651-925E-E21F27F1C26C}"/>
              </a:ext>
            </a:extLst>
          </p:cNvPr>
          <p:cNvPicPr>
            <a:picLocks noChangeAspect="1"/>
          </p:cNvPicPr>
          <p:nvPr/>
        </p:nvPicPr>
        <p:blipFill>
          <a:blip r:embed="rId4"/>
          <a:stretch>
            <a:fillRect/>
          </a:stretch>
        </p:blipFill>
        <p:spPr>
          <a:xfrm>
            <a:off x="676878" y="1700212"/>
            <a:ext cx="3126017" cy="2346386"/>
          </a:xfrm>
          <a:prstGeom prst="rect">
            <a:avLst/>
          </a:prstGeom>
        </p:spPr>
      </p:pic>
      <p:pic>
        <p:nvPicPr>
          <p:cNvPr id="29" name="Grafik 28" descr="Ein Bild, das Fabrik, Bautechnik, Industrie, Stahl enthält.&#10;&#10;KI-generierte Inhalte können fehlerhaft sein.">
            <a:extLst>
              <a:ext uri="{FF2B5EF4-FFF2-40B4-BE49-F238E27FC236}">
                <a16:creationId xmlns:a16="http://schemas.microsoft.com/office/drawing/2014/main" id="{23774480-5F4E-31B8-5130-35E125D8239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710287" y="4300267"/>
            <a:ext cx="1713593" cy="2284790"/>
          </a:xfrm>
          <a:prstGeom prst="rect">
            <a:avLst/>
          </a:prstGeom>
        </p:spPr>
      </p:pic>
      <p:pic>
        <p:nvPicPr>
          <p:cNvPr id="31" name="Grafik 30" descr="Ein Bild, das Waschbecken, Elektrische Leitungen, Im Haus, Kabel enthält.&#10;&#10;KI-generierte Inhalte können fehlerhaft sein.">
            <a:extLst>
              <a:ext uri="{FF2B5EF4-FFF2-40B4-BE49-F238E27FC236}">
                <a16:creationId xmlns:a16="http://schemas.microsoft.com/office/drawing/2014/main" id="{A204C327-F0FE-2CED-1EF0-C13041F167E8}"/>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328774" y="4300267"/>
            <a:ext cx="3126016" cy="2344512"/>
          </a:xfrm>
          <a:prstGeom prst="rect">
            <a:avLst/>
          </a:prstGeom>
        </p:spPr>
      </p:pic>
      <p:pic>
        <p:nvPicPr>
          <p:cNvPr id="32" name="Grafik 31">
            <a:extLst>
              <a:ext uri="{FF2B5EF4-FFF2-40B4-BE49-F238E27FC236}">
                <a16:creationId xmlns:a16="http://schemas.microsoft.com/office/drawing/2014/main" id="{783E7778-6ECC-7C35-DF6E-FB0676EA2217}"/>
              </a:ext>
            </a:extLst>
          </p:cNvPr>
          <p:cNvPicPr>
            <a:picLocks noChangeAspect="1"/>
          </p:cNvPicPr>
          <p:nvPr/>
        </p:nvPicPr>
        <p:blipFill>
          <a:blip r:embed="rId7"/>
          <a:stretch>
            <a:fillRect/>
          </a:stretch>
        </p:blipFill>
        <p:spPr>
          <a:xfrm>
            <a:off x="676878" y="4300267"/>
            <a:ext cx="3128515" cy="2346386"/>
          </a:xfrm>
          <a:prstGeom prst="rect">
            <a:avLst/>
          </a:prstGeom>
        </p:spPr>
      </p:pic>
      <p:pic>
        <p:nvPicPr>
          <p:cNvPr id="33" name="Grafik 32">
            <a:extLst>
              <a:ext uri="{FF2B5EF4-FFF2-40B4-BE49-F238E27FC236}">
                <a16:creationId xmlns:a16="http://schemas.microsoft.com/office/drawing/2014/main" id="{2F07E5B1-D505-65AB-D538-17B946330C0D}"/>
              </a:ext>
            </a:extLst>
          </p:cNvPr>
          <p:cNvPicPr>
            <a:picLocks noChangeAspect="1"/>
          </p:cNvPicPr>
          <p:nvPr/>
        </p:nvPicPr>
        <p:blipFill>
          <a:blip r:embed="rId8"/>
          <a:stretch>
            <a:fillRect/>
          </a:stretch>
        </p:blipFill>
        <p:spPr>
          <a:xfrm>
            <a:off x="7328774" y="1698330"/>
            <a:ext cx="3126017" cy="2344513"/>
          </a:xfrm>
          <a:prstGeom prst="rect">
            <a:avLst/>
          </a:prstGeom>
        </p:spPr>
      </p:pic>
    </p:spTree>
    <p:extLst>
      <p:ext uri="{BB962C8B-B14F-4D97-AF65-F5344CB8AC3E}">
        <p14:creationId xmlns:p14="http://schemas.microsoft.com/office/powerpoint/2010/main" val="1031705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D88CB7B-A768-05A8-83EE-F951D6338924}"/>
              </a:ext>
            </a:extLst>
          </p:cNvPr>
          <p:cNvSpPr>
            <a:spLocks noGrp="1"/>
          </p:cNvSpPr>
          <p:nvPr>
            <p:ph type="title"/>
          </p:nvPr>
        </p:nvSpPr>
        <p:spPr/>
        <p:txBody>
          <a:bodyPr/>
          <a:lstStyle/>
          <a:p>
            <a:r>
              <a:rPr lang="en-US" sz="4400" dirty="0"/>
              <a:t>OUR STRENGTHS</a:t>
            </a:r>
          </a:p>
        </p:txBody>
      </p:sp>
      <p:sp>
        <p:nvSpPr>
          <p:cNvPr id="10" name="Slide Number Placeholder 9">
            <a:extLst>
              <a:ext uri="{FF2B5EF4-FFF2-40B4-BE49-F238E27FC236}">
                <a16:creationId xmlns:a16="http://schemas.microsoft.com/office/drawing/2014/main" id="{B4B64287-D167-DC40-AD53-592B76CCB737}"/>
              </a:ext>
            </a:extLst>
          </p:cNvPr>
          <p:cNvSpPr>
            <a:spLocks noGrp="1"/>
          </p:cNvSpPr>
          <p:nvPr>
            <p:ph type="sldNum" sz="quarter" idx="2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A3771-519F-49B0-9EA1-438829C1E4FB}" type="slidenum">
              <a:rPr kumimoji="0" lang="en-US" sz="800" b="1" i="0" u="none" strike="noStrike" kern="1200" cap="none" spc="0" normalizeH="0" baseline="0" noProof="0" smtClean="0">
                <a:ln>
                  <a:noFill/>
                </a:ln>
                <a:solidFill>
                  <a:srgbClr val="E73743"/>
                </a:solidFill>
                <a:effectLst/>
                <a:uLnTx/>
                <a:uFillTx/>
                <a:latin typeface="+mj-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1" i="0" u="none" strike="noStrike" kern="1200" cap="none" spc="0" normalizeH="0" baseline="0" noProof="0">
              <a:ln>
                <a:noFill/>
              </a:ln>
              <a:solidFill>
                <a:srgbClr val="E73743"/>
              </a:solidFill>
              <a:effectLst/>
              <a:uLnTx/>
              <a:uFillTx/>
              <a:latin typeface="+mj-lt"/>
              <a:ea typeface="+mn-ea"/>
              <a:cs typeface="+mn-cs"/>
            </a:endParaRPr>
          </a:p>
        </p:txBody>
      </p:sp>
      <p:sp>
        <p:nvSpPr>
          <p:cNvPr id="13" name="Subtitle 12">
            <a:extLst>
              <a:ext uri="{FF2B5EF4-FFF2-40B4-BE49-F238E27FC236}">
                <a16:creationId xmlns:a16="http://schemas.microsoft.com/office/drawing/2014/main" id="{73D81B11-D880-3B97-98C8-514D332157A2}"/>
              </a:ext>
            </a:extLst>
          </p:cNvPr>
          <p:cNvSpPr>
            <a:spLocks noGrp="1"/>
          </p:cNvSpPr>
          <p:nvPr>
            <p:ph type="subTitle" sz="quarter" idx="10"/>
          </p:nvPr>
        </p:nvSpPr>
        <p:spPr/>
        <p:txBody>
          <a:bodyPr/>
          <a:lstStyle/>
          <a:p>
            <a:r>
              <a:rPr lang="en-US" dirty="0">
                <a:latin typeface="+mj-lt"/>
              </a:rPr>
              <a:t>WHEN PERFOMANCE MATTERS</a:t>
            </a:r>
          </a:p>
        </p:txBody>
      </p:sp>
      <p:graphicFrame>
        <p:nvGraphicFramePr>
          <p:cNvPr id="43" name="Diagramm 42">
            <a:extLst>
              <a:ext uri="{FF2B5EF4-FFF2-40B4-BE49-F238E27FC236}">
                <a16:creationId xmlns:a16="http://schemas.microsoft.com/office/drawing/2014/main" id="{BF11AD53-8585-6EA9-CCF6-0221ECFB1542}"/>
              </a:ext>
            </a:extLst>
          </p:cNvPr>
          <p:cNvGraphicFramePr/>
          <p:nvPr>
            <p:extLst>
              <p:ext uri="{D42A27DB-BD31-4B8C-83A1-F6EECF244321}">
                <p14:modId xmlns:p14="http://schemas.microsoft.com/office/powerpoint/2010/main" val="702009345"/>
              </p:ext>
            </p:extLst>
          </p:nvPr>
        </p:nvGraphicFramePr>
        <p:xfrm>
          <a:off x="5093885" y="1484536"/>
          <a:ext cx="5171201" cy="46889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 name="TextBox 7">
            <a:extLst>
              <a:ext uri="{FF2B5EF4-FFF2-40B4-BE49-F238E27FC236}">
                <a16:creationId xmlns:a16="http://schemas.microsoft.com/office/drawing/2014/main" id="{24765F74-B51C-79C2-7B4E-CA8C5D9D4FF4}"/>
              </a:ext>
            </a:extLst>
          </p:cNvPr>
          <p:cNvSpPr txBox="1"/>
          <p:nvPr/>
        </p:nvSpPr>
        <p:spPr>
          <a:xfrm>
            <a:off x="7647750" y="1219931"/>
            <a:ext cx="751809"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Haynes </a:t>
            </a:r>
          </a:p>
        </p:txBody>
      </p:sp>
      <p:sp>
        <p:nvSpPr>
          <p:cNvPr id="54" name="TextBox 7">
            <a:extLst>
              <a:ext uri="{FF2B5EF4-FFF2-40B4-BE49-F238E27FC236}">
                <a16:creationId xmlns:a16="http://schemas.microsoft.com/office/drawing/2014/main" id="{1EAEEFEA-6D70-FC3E-ADD1-FB281CA50913}"/>
              </a:ext>
            </a:extLst>
          </p:cNvPr>
          <p:cNvSpPr txBox="1"/>
          <p:nvPr/>
        </p:nvSpPr>
        <p:spPr>
          <a:xfrm>
            <a:off x="10036625" y="4243266"/>
            <a:ext cx="1365758"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Metall </a:t>
            </a:r>
            <a:r>
              <a:rPr kumimoji="0" lang="de-CH" sz="1600" b="0" i="0" u="none" strike="noStrike" kern="1200" cap="none" spc="0" normalizeH="0" baseline="0" noProof="0" dirty="0" err="1">
                <a:ln>
                  <a:noFill/>
                </a:ln>
                <a:solidFill>
                  <a:srgbClr val="1F1F1F"/>
                </a:solidFill>
                <a:effectLst/>
                <a:uLnTx/>
                <a:uFillTx/>
                <a:latin typeface="+mj-lt"/>
              </a:rPr>
              <a:t>spinning</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6" name="TextBox 7">
            <a:extLst>
              <a:ext uri="{FF2B5EF4-FFF2-40B4-BE49-F238E27FC236}">
                <a16:creationId xmlns:a16="http://schemas.microsoft.com/office/drawing/2014/main" id="{914E1E31-6EDC-6005-41E6-7B696E426BBA}"/>
              </a:ext>
            </a:extLst>
          </p:cNvPr>
          <p:cNvSpPr txBox="1"/>
          <p:nvPr/>
        </p:nvSpPr>
        <p:spPr>
          <a:xfrm>
            <a:off x="8329848" y="1446970"/>
            <a:ext cx="841577"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err="1">
                <a:ln>
                  <a:noFill/>
                </a:ln>
                <a:solidFill>
                  <a:srgbClr val="1F1F1F"/>
                </a:solidFill>
                <a:effectLst/>
                <a:uLnTx/>
                <a:uFillTx/>
                <a:latin typeface="+mj-lt"/>
              </a:rPr>
              <a:t>Hastelloy</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7" name="TextBox 7">
            <a:extLst>
              <a:ext uri="{FF2B5EF4-FFF2-40B4-BE49-F238E27FC236}">
                <a16:creationId xmlns:a16="http://schemas.microsoft.com/office/drawing/2014/main" id="{E0CC3089-7CAE-3E3D-C883-8591F4B61C94}"/>
              </a:ext>
            </a:extLst>
          </p:cNvPr>
          <p:cNvSpPr txBox="1"/>
          <p:nvPr/>
        </p:nvSpPr>
        <p:spPr>
          <a:xfrm>
            <a:off x="8744848" y="1866008"/>
            <a:ext cx="89165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err="1">
                <a:ln>
                  <a:noFill/>
                </a:ln>
                <a:solidFill>
                  <a:srgbClr val="1F1F1F"/>
                </a:solidFill>
                <a:effectLst/>
                <a:uLnTx/>
                <a:uFillTx/>
                <a:latin typeface="+mj-lt"/>
              </a:rPr>
              <a:t>Waspaloy</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8" name="TextBox 7">
            <a:extLst>
              <a:ext uri="{FF2B5EF4-FFF2-40B4-BE49-F238E27FC236}">
                <a16:creationId xmlns:a16="http://schemas.microsoft.com/office/drawing/2014/main" id="{EAD1263C-5DFA-7CC3-35DD-0536F38D13C9}"/>
              </a:ext>
            </a:extLst>
          </p:cNvPr>
          <p:cNvSpPr txBox="1"/>
          <p:nvPr/>
        </p:nvSpPr>
        <p:spPr>
          <a:xfrm>
            <a:off x="8993626" y="2304071"/>
            <a:ext cx="660437"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Inconel</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9" name="TextBox 7">
            <a:extLst>
              <a:ext uri="{FF2B5EF4-FFF2-40B4-BE49-F238E27FC236}">
                <a16:creationId xmlns:a16="http://schemas.microsoft.com/office/drawing/2014/main" id="{2BB0C1E3-CDF2-BEE8-6FCC-D41EFBC0D17F}"/>
              </a:ext>
            </a:extLst>
          </p:cNvPr>
          <p:cNvSpPr txBox="1"/>
          <p:nvPr/>
        </p:nvSpPr>
        <p:spPr>
          <a:xfrm>
            <a:off x="9023107" y="2710297"/>
            <a:ext cx="777842"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Titanium</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12" name="TextBox 7">
            <a:extLst>
              <a:ext uri="{FF2B5EF4-FFF2-40B4-BE49-F238E27FC236}">
                <a16:creationId xmlns:a16="http://schemas.microsoft.com/office/drawing/2014/main" id="{F25A61CA-3452-30C1-CB28-7DC403419108}"/>
              </a:ext>
            </a:extLst>
          </p:cNvPr>
          <p:cNvSpPr txBox="1"/>
          <p:nvPr/>
        </p:nvSpPr>
        <p:spPr>
          <a:xfrm>
            <a:off x="10027000" y="4625071"/>
            <a:ext cx="116057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Laser </a:t>
            </a:r>
            <a:r>
              <a:rPr kumimoji="0" lang="de-CH" sz="1600" b="0" i="0" u="none" strike="noStrike" kern="1200" cap="none" spc="0" normalizeH="0" baseline="0" noProof="0" dirty="0" err="1">
                <a:ln>
                  <a:noFill/>
                </a:ln>
                <a:solidFill>
                  <a:srgbClr val="1F1F1F"/>
                </a:solidFill>
                <a:effectLst/>
                <a:uLnTx/>
                <a:uFillTx/>
                <a:latin typeface="+mj-lt"/>
              </a:rPr>
              <a:t>drilling</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14" name="TextBox 7">
            <a:extLst>
              <a:ext uri="{FF2B5EF4-FFF2-40B4-BE49-F238E27FC236}">
                <a16:creationId xmlns:a16="http://schemas.microsoft.com/office/drawing/2014/main" id="{DF8343C4-57C4-17AE-EF90-86ABC1CFD27E}"/>
              </a:ext>
            </a:extLst>
          </p:cNvPr>
          <p:cNvSpPr txBox="1"/>
          <p:nvPr/>
        </p:nvSpPr>
        <p:spPr>
          <a:xfrm>
            <a:off x="9962880" y="5030183"/>
            <a:ext cx="1263166"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Deep </a:t>
            </a:r>
            <a:r>
              <a:rPr kumimoji="0" lang="de-CH" sz="1600" b="0" i="0" u="none" strike="noStrike" kern="1200" cap="none" spc="0" normalizeH="0" baseline="0" noProof="0" dirty="0" err="1">
                <a:ln>
                  <a:noFill/>
                </a:ln>
                <a:solidFill>
                  <a:srgbClr val="1F1F1F"/>
                </a:solidFill>
                <a:effectLst/>
                <a:uLnTx/>
                <a:uFillTx/>
                <a:latin typeface="+mj-lt"/>
              </a:rPr>
              <a:t>drawing</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15" name="TextBox 7">
            <a:extLst>
              <a:ext uri="{FF2B5EF4-FFF2-40B4-BE49-F238E27FC236}">
                <a16:creationId xmlns:a16="http://schemas.microsoft.com/office/drawing/2014/main" id="{D2EE1ED3-8D56-BEAD-95D3-13D686E78D71}"/>
              </a:ext>
            </a:extLst>
          </p:cNvPr>
          <p:cNvSpPr txBox="1"/>
          <p:nvPr/>
        </p:nvSpPr>
        <p:spPr>
          <a:xfrm>
            <a:off x="9828877" y="5435295"/>
            <a:ext cx="735266"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Welding</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17" name="TextBox 7">
            <a:extLst>
              <a:ext uri="{FF2B5EF4-FFF2-40B4-BE49-F238E27FC236}">
                <a16:creationId xmlns:a16="http://schemas.microsoft.com/office/drawing/2014/main" id="{DB8AEDAD-98A7-629F-2E3D-2F5E57028AF5}"/>
              </a:ext>
            </a:extLst>
          </p:cNvPr>
          <p:cNvSpPr txBox="1"/>
          <p:nvPr/>
        </p:nvSpPr>
        <p:spPr>
          <a:xfrm>
            <a:off x="4646125" y="3859892"/>
            <a:ext cx="490519" cy="246221"/>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CMM</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18" name="TextBox 7">
            <a:extLst>
              <a:ext uri="{FF2B5EF4-FFF2-40B4-BE49-F238E27FC236}">
                <a16:creationId xmlns:a16="http://schemas.microsoft.com/office/drawing/2014/main" id="{9D14DAED-9BCF-1AD0-5D9F-ED8F3CCA6C65}"/>
              </a:ext>
            </a:extLst>
          </p:cNvPr>
          <p:cNvSpPr txBox="1"/>
          <p:nvPr/>
        </p:nvSpPr>
        <p:spPr>
          <a:xfrm>
            <a:off x="4634920" y="4258901"/>
            <a:ext cx="405523" cy="24622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FPI</a:t>
            </a:r>
          </a:p>
        </p:txBody>
      </p:sp>
      <p:sp>
        <p:nvSpPr>
          <p:cNvPr id="19" name="TextBox 7">
            <a:extLst>
              <a:ext uri="{FF2B5EF4-FFF2-40B4-BE49-F238E27FC236}">
                <a16:creationId xmlns:a16="http://schemas.microsoft.com/office/drawing/2014/main" id="{13719873-6886-0860-E445-DC408726DBCC}"/>
              </a:ext>
            </a:extLst>
          </p:cNvPr>
          <p:cNvSpPr txBox="1"/>
          <p:nvPr/>
        </p:nvSpPr>
        <p:spPr>
          <a:xfrm>
            <a:off x="4469420" y="4625070"/>
            <a:ext cx="490519" cy="246221"/>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X-</a:t>
            </a:r>
            <a:r>
              <a:rPr kumimoji="0" lang="de-CH" sz="1600" b="0" i="0" u="none" strike="noStrike" kern="1200" cap="none" spc="0" normalizeH="0" baseline="0" noProof="0" dirty="0" err="1">
                <a:ln>
                  <a:noFill/>
                </a:ln>
                <a:solidFill>
                  <a:srgbClr val="1F1F1F"/>
                </a:solidFill>
                <a:effectLst/>
                <a:uLnTx/>
                <a:uFillTx/>
                <a:latin typeface="+mj-lt"/>
              </a:rPr>
              <a:t>ray</a:t>
            </a:r>
            <a:endParaRPr kumimoji="0" lang="de-CH" sz="1600" b="0" i="0" u="none" strike="noStrike" kern="1200" cap="none" spc="0" normalizeH="0" baseline="0" noProof="0" dirty="0">
              <a:ln>
                <a:noFill/>
              </a:ln>
              <a:solidFill>
                <a:srgbClr val="1F1F1F"/>
              </a:solidFill>
              <a:effectLst/>
              <a:uLnTx/>
              <a:uFillTx/>
              <a:latin typeface="+mj-lt"/>
            </a:endParaRPr>
          </a:p>
        </p:txBody>
      </p:sp>
      <p:sp>
        <p:nvSpPr>
          <p:cNvPr id="20" name="TextBox 7">
            <a:extLst>
              <a:ext uri="{FF2B5EF4-FFF2-40B4-BE49-F238E27FC236}">
                <a16:creationId xmlns:a16="http://schemas.microsoft.com/office/drawing/2014/main" id="{7B458B4F-C205-B1E9-0520-BF649D802F68}"/>
              </a:ext>
            </a:extLst>
          </p:cNvPr>
          <p:cNvSpPr txBox="1"/>
          <p:nvPr/>
        </p:nvSpPr>
        <p:spPr>
          <a:xfrm>
            <a:off x="4190072" y="5030182"/>
            <a:ext cx="851195" cy="246221"/>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NADCAP</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21" name="TextBox 7">
            <a:extLst>
              <a:ext uri="{FF2B5EF4-FFF2-40B4-BE49-F238E27FC236}">
                <a16:creationId xmlns:a16="http://schemas.microsoft.com/office/drawing/2014/main" id="{E70DAA85-4625-F5A4-FB30-3FC1A3001DB1}"/>
              </a:ext>
            </a:extLst>
          </p:cNvPr>
          <p:cNvSpPr txBox="1"/>
          <p:nvPr/>
        </p:nvSpPr>
        <p:spPr>
          <a:xfrm>
            <a:off x="3490516" y="5435295"/>
            <a:ext cx="1684628" cy="246221"/>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1F1F1F"/>
                </a:solidFill>
                <a:effectLst/>
                <a:uLnTx/>
                <a:uFillTx/>
                <a:latin typeface="+mj-lt"/>
              </a:rPr>
              <a:t>EN9100, AS13100</a:t>
            </a:r>
            <a:endParaRPr kumimoji="0" lang="de-CH" sz="1600" b="0" i="0" u="none" strike="noStrike" kern="1200" cap="none" spc="0" normalizeH="0" baseline="0" noProof="0" dirty="0">
              <a:ln>
                <a:noFill/>
              </a:ln>
              <a:solidFill>
                <a:prstClr val="black"/>
              </a:solidFill>
              <a:effectLst/>
              <a:uLnTx/>
              <a:uFillTx/>
              <a:latin typeface="+mj-lt"/>
            </a:endParaRPr>
          </a:p>
        </p:txBody>
      </p:sp>
      <p:sp>
        <p:nvSpPr>
          <p:cNvPr id="22" name="TextBox 7">
            <a:extLst>
              <a:ext uri="{FF2B5EF4-FFF2-40B4-BE49-F238E27FC236}">
                <a16:creationId xmlns:a16="http://schemas.microsoft.com/office/drawing/2014/main" id="{446DDF1F-9008-E2A4-1966-AFBC4194410D}"/>
              </a:ext>
            </a:extLst>
          </p:cNvPr>
          <p:cNvSpPr txBox="1"/>
          <p:nvPr/>
        </p:nvSpPr>
        <p:spPr>
          <a:xfrm>
            <a:off x="9946879" y="3804114"/>
            <a:ext cx="1476751"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err="1">
                <a:ln>
                  <a:noFill/>
                </a:ln>
                <a:solidFill>
                  <a:srgbClr val="1F1F1F"/>
                </a:solidFill>
                <a:effectLst/>
                <a:uLnTx/>
                <a:uFillTx/>
                <a:latin typeface="+mj-lt"/>
              </a:rPr>
              <a:t>Water</a:t>
            </a:r>
            <a:r>
              <a:rPr kumimoji="0" lang="de-CH" sz="1600" b="0" i="0" u="none" strike="noStrike" kern="1200" cap="none" spc="0" normalizeH="0" baseline="0" noProof="0" dirty="0">
                <a:ln>
                  <a:noFill/>
                </a:ln>
                <a:solidFill>
                  <a:srgbClr val="1F1F1F"/>
                </a:solidFill>
                <a:effectLst/>
                <a:uLnTx/>
                <a:uFillTx/>
                <a:latin typeface="+mj-lt"/>
              </a:rPr>
              <a:t> </a:t>
            </a:r>
            <a:r>
              <a:rPr lang="de-CH" sz="1600" dirty="0">
                <a:solidFill>
                  <a:srgbClr val="1F1F1F"/>
                </a:solidFill>
                <a:latin typeface="+mj-lt"/>
              </a:rPr>
              <a:t>j</a:t>
            </a:r>
            <a:r>
              <a:rPr kumimoji="0" lang="de-CH" sz="1600" b="0" i="0" u="none" strike="noStrike" kern="1200" cap="none" spc="0" normalizeH="0" baseline="0" noProof="0" dirty="0">
                <a:ln>
                  <a:noFill/>
                </a:ln>
                <a:solidFill>
                  <a:srgbClr val="1F1F1F"/>
                </a:solidFill>
                <a:effectLst/>
                <a:uLnTx/>
                <a:uFillTx/>
                <a:latin typeface="+mj-lt"/>
              </a:rPr>
              <a:t>et </a:t>
            </a:r>
            <a:r>
              <a:rPr kumimoji="0" lang="de-CH" sz="1600" b="0" i="0" u="none" strike="noStrike" kern="1200" cap="none" spc="0" normalizeH="0" baseline="0" noProof="0" dirty="0" err="1">
                <a:ln>
                  <a:noFill/>
                </a:ln>
                <a:solidFill>
                  <a:srgbClr val="1F1F1F"/>
                </a:solidFill>
                <a:effectLst/>
                <a:uLnTx/>
                <a:uFillTx/>
                <a:latin typeface="+mj-lt"/>
              </a:rPr>
              <a:t>cutting</a:t>
            </a:r>
            <a:endParaRPr kumimoji="0" lang="de-CH" sz="1600" b="0" i="0" u="none" strike="noStrike" kern="1200" cap="none" spc="0" normalizeH="0" baseline="0" noProof="0" dirty="0">
              <a:ln>
                <a:noFill/>
              </a:ln>
              <a:solidFill>
                <a:prstClr val="black"/>
              </a:solidFill>
              <a:effectLst/>
              <a:uLnTx/>
              <a:uFillTx/>
              <a:latin typeface="+mj-lt"/>
            </a:endParaRPr>
          </a:p>
        </p:txBody>
      </p:sp>
      <p:pic>
        <p:nvPicPr>
          <p:cNvPr id="30" name="Grafik 29" descr="Hand in Hand">
            <a:extLst>
              <a:ext uri="{FF2B5EF4-FFF2-40B4-BE49-F238E27FC236}">
                <a16:creationId xmlns:a16="http://schemas.microsoft.com/office/drawing/2014/main" id="{08463C54-2743-D769-EB9D-EA9D1AF1F98F}"/>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95392" y="2169286"/>
            <a:ext cx="3387922" cy="2258835"/>
          </a:xfrm>
          <a:prstGeom prst="rect">
            <a:avLst/>
          </a:prstGeom>
        </p:spPr>
      </p:pic>
    </p:spTree>
    <p:extLst>
      <p:ext uri="{BB962C8B-B14F-4D97-AF65-F5344CB8AC3E}">
        <p14:creationId xmlns:p14="http://schemas.microsoft.com/office/powerpoint/2010/main" val="163923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Motor, Autoteile, Rotor, Maschine enthält.&#10;&#10;KI-generierte Inhalte können fehlerhaft sein.">
            <a:extLst>
              <a:ext uri="{FF2B5EF4-FFF2-40B4-BE49-F238E27FC236}">
                <a16:creationId xmlns:a16="http://schemas.microsoft.com/office/drawing/2014/main" id="{3ECB915E-AF56-EDD0-BB1D-1FCD062597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84793" y="2513301"/>
            <a:ext cx="2442920" cy="1831398"/>
          </a:xfrm>
          <a:prstGeom prst="rect">
            <a:avLst/>
          </a:prstGeom>
        </p:spPr>
      </p:pic>
      <p:sp>
        <p:nvSpPr>
          <p:cNvPr id="164" name="Rectangle 149">
            <a:extLst>
              <a:ext uri="{FF2B5EF4-FFF2-40B4-BE49-F238E27FC236}">
                <a16:creationId xmlns:a16="http://schemas.microsoft.com/office/drawing/2014/main" id="{DBE4B8DB-0077-5161-B9DE-77771039AA0E}"/>
              </a:ext>
            </a:extLst>
          </p:cNvPr>
          <p:cNvSpPr>
            <a:spLocks noChangeArrowheads="1"/>
          </p:cNvSpPr>
          <p:nvPr/>
        </p:nvSpPr>
        <p:spPr bwMode="auto">
          <a:xfrm>
            <a:off x="6616316" y="2116149"/>
            <a:ext cx="320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mj-lt"/>
                <a:ea typeface="+mn-ea"/>
                <a:cs typeface="+mn-cs"/>
              </a:rPr>
              <a:t> </a:t>
            </a:r>
            <a:endParaRPr kumimoji="0" lang="de-DE" altLang="de-DE" sz="1800" b="0" i="0" u="none" strike="noStrike" kern="1200" cap="none" spc="0" normalizeH="0" baseline="0" noProof="0">
              <a:ln>
                <a:noFill/>
              </a:ln>
              <a:solidFill>
                <a:prstClr val="black"/>
              </a:solidFill>
              <a:effectLst/>
              <a:uLnTx/>
              <a:uFillTx/>
              <a:latin typeface="+mj-lt"/>
              <a:ea typeface="+mn-ea"/>
              <a:cs typeface="+mn-cs"/>
            </a:endParaRPr>
          </a:p>
        </p:txBody>
      </p:sp>
      <p:sp>
        <p:nvSpPr>
          <p:cNvPr id="165" name="Rectangle 150">
            <a:extLst>
              <a:ext uri="{FF2B5EF4-FFF2-40B4-BE49-F238E27FC236}">
                <a16:creationId xmlns:a16="http://schemas.microsoft.com/office/drawing/2014/main" id="{767B54C6-5DA5-953E-EFC6-32FB1FAD775C}"/>
              </a:ext>
            </a:extLst>
          </p:cNvPr>
          <p:cNvSpPr>
            <a:spLocks noChangeArrowheads="1"/>
          </p:cNvSpPr>
          <p:nvPr/>
        </p:nvSpPr>
        <p:spPr bwMode="auto">
          <a:xfrm>
            <a:off x="8676891" y="2130437"/>
            <a:ext cx="320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mj-lt"/>
                <a:ea typeface="+mn-ea"/>
                <a:cs typeface="+mn-cs"/>
              </a:rPr>
              <a:t> </a:t>
            </a:r>
            <a:endParaRPr kumimoji="0" lang="de-DE" altLang="de-DE" sz="1800" b="0" i="0" u="none" strike="noStrike" kern="1200" cap="none" spc="0" normalizeH="0" baseline="0" noProof="0">
              <a:ln>
                <a:noFill/>
              </a:ln>
              <a:solidFill>
                <a:prstClr val="black"/>
              </a:solidFill>
              <a:effectLst/>
              <a:uLnTx/>
              <a:uFillTx/>
              <a:latin typeface="+mj-lt"/>
              <a:ea typeface="+mn-ea"/>
              <a:cs typeface="+mn-cs"/>
            </a:endParaRPr>
          </a:p>
        </p:txBody>
      </p:sp>
      <p:sp>
        <p:nvSpPr>
          <p:cNvPr id="167" name="Rectangle 152">
            <a:extLst>
              <a:ext uri="{FF2B5EF4-FFF2-40B4-BE49-F238E27FC236}">
                <a16:creationId xmlns:a16="http://schemas.microsoft.com/office/drawing/2014/main" id="{75C4551A-A7E1-6BAC-BDB3-8BA4D409D14B}"/>
              </a:ext>
            </a:extLst>
          </p:cNvPr>
          <p:cNvSpPr>
            <a:spLocks noChangeArrowheads="1"/>
          </p:cNvSpPr>
          <p:nvPr/>
        </p:nvSpPr>
        <p:spPr bwMode="auto">
          <a:xfrm>
            <a:off x="2179223" y="5020051"/>
            <a:ext cx="320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mj-lt"/>
                <a:ea typeface="+mn-ea"/>
                <a:cs typeface="+mn-cs"/>
              </a:rPr>
              <a:t> </a:t>
            </a:r>
            <a:endParaRPr kumimoji="0" lang="de-DE" altLang="de-DE" sz="1800" b="0" i="0" u="none" strike="noStrike" kern="1200" cap="none" spc="0" normalizeH="0" baseline="0" noProof="0">
              <a:ln>
                <a:noFill/>
              </a:ln>
              <a:solidFill>
                <a:prstClr val="black"/>
              </a:solidFill>
              <a:effectLst/>
              <a:uLnTx/>
              <a:uFillTx/>
              <a:latin typeface="+mj-lt"/>
              <a:ea typeface="+mn-ea"/>
              <a:cs typeface="+mn-cs"/>
            </a:endParaRPr>
          </a:p>
        </p:txBody>
      </p:sp>
      <p:pic>
        <p:nvPicPr>
          <p:cNvPr id="18" name="Picture 17" descr="A close-up of a machine&#10;&#10;Description automatically generated">
            <a:extLst>
              <a:ext uri="{FF2B5EF4-FFF2-40B4-BE49-F238E27FC236}">
                <a16:creationId xmlns:a16="http://schemas.microsoft.com/office/drawing/2014/main" id="{6DBAAF6D-44AA-7F45-EAAE-612C249C055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52072" y="2629414"/>
            <a:ext cx="3007369" cy="1753976"/>
          </a:xfrm>
          <a:prstGeom prst="rect">
            <a:avLst/>
          </a:prstGeom>
        </p:spPr>
      </p:pic>
      <p:pic>
        <p:nvPicPr>
          <p:cNvPr id="23" name="Picture 22" descr="A close-up of a machine&#10;&#10;Description automatically generated">
            <a:extLst>
              <a:ext uri="{FF2B5EF4-FFF2-40B4-BE49-F238E27FC236}">
                <a16:creationId xmlns:a16="http://schemas.microsoft.com/office/drawing/2014/main" id="{14AD4B03-5ABF-9D34-E459-92D0D502758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64286" y="2575746"/>
            <a:ext cx="2611969" cy="1706509"/>
          </a:xfrm>
          <a:prstGeom prst="rect">
            <a:avLst/>
          </a:prstGeom>
        </p:spPr>
      </p:pic>
      <p:sp>
        <p:nvSpPr>
          <p:cNvPr id="3" name="TextBox 2">
            <a:extLst>
              <a:ext uri="{FF2B5EF4-FFF2-40B4-BE49-F238E27FC236}">
                <a16:creationId xmlns:a16="http://schemas.microsoft.com/office/drawing/2014/main" id="{834CE311-7F04-78BE-3F58-73FD20C40B9F}"/>
              </a:ext>
            </a:extLst>
          </p:cNvPr>
          <p:cNvSpPr txBox="1"/>
          <p:nvPr/>
        </p:nvSpPr>
        <p:spPr>
          <a:xfrm>
            <a:off x="471000" y="5020050"/>
            <a:ext cx="2198540" cy="861774"/>
          </a:xfrm>
          <a:prstGeom prst="rect">
            <a:avLst/>
          </a:prstGeom>
          <a:noFill/>
        </p:spPr>
        <p:txBody>
          <a:bodyPr wrap="square" lIns="0" tIns="0" rIns="0" bIns="0"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mj-lt"/>
              </a:rPr>
              <a:t>Aerospace</a:t>
            </a:r>
            <a:endParaRPr kumimoji="0" lang="en-US" b="0" i="0" u="none" strike="noStrike" kern="1200" cap="none" spc="0" normalizeH="0" baseline="0" noProof="0" dirty="0">
              <a:ln>
                <a:noFill/>
              </a:ln>
              <a:solidFill>
                <a:prstClr val="black"/>
              </a:solidFill>
              <a:effectLst/>
              <a:uLnTx/>
              <a:uFillTx/>
              <a:latin typeface="+mj-lt"/>
            </a:endParaRPr>
          </a:p>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mj-lt"/>
              </a:rPr>
              <a:t>Hot-section parts for jet engines</a:t>
            </a:r>
            <a:endParaRPr kumimoji="0" lang="de-CH" b="0" i="0" u="none" strike="noStrike" kern="1200" cap="none" spc="0" normalizeH="0" baseline="0" noProof="0" dirty="0">
              <a:ln>
                <a:noFill/>
              </a:ln>
              <a:solidFill>
                <a:prstClr val="black"/>
              </a:solidFill>
              <a:effectLst/>
              <a:uLnTx/>
              <a:uFillTx/>
              <a:latin typeface="+mj-lt"/>
            </a:endParaRPr>
          </a:p>
        </p:txBody>
      </p:sp>
      <p:sp>
        <p:nvSpPr>
          <p:cNvPr id="4" name="TextBox 3">
            <a:extLst>
              <a:ext uri="{FF2B5EF4-FFF2-40B4-BE49-F238E27FC236}">
                <a16:creationId xmlns:a16="http://schemas.microsoft.com/office/drawing/2014/main" id="{CAD80E41-3374-6881-BD58-283DB2BDADA6}"/>
              </a:ext>
            </a:extLst>
          </p:cNvPr>
          <p:cNvSpPr txBox="1"/>
          <p:nvPr/>
        </p:nvSpPr>
        <p:spPr>
          <a:xfrm>
            <a:off x="9267430" y="5020050"/>
            <a:ext cx="2877646" cy="830997"/>
          </a:xfrm>
          <a:prstGeom prst="rect">
            <a:avLst/>
          </a:prstGeom>
          <a:noFill/>
        </p:spPr>
        <p:txBody>
          <a:bodyPr wrap="square" lIns="0" tIns="0" rIns="0" bIns="0"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mj-lt"/>
              </a:rPr>
              <a:t>Industrial Applications</a:t>
            </a:r>
            <a:endParaRPr kumimoji="0" lang="en-US" b="0" i="0" u="none" strike="noStrike" kern="1200" cap="none" spc="0" normalizeH="0" baseline="0" noProof="0" dirty="0">
              <a:ln>
                <a:noFill/>
              </a:ln>
              <a:solidFill>
                <a:prstClr val="black"/>
              </a:solidFill>
              <a:effectLst/>
              <a:uLnTx/>
              <a:uFillTx/>
              <a:latin typeface="+mj-lt"/>
            </a:endParaRPr>
          </a:p>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mj-lt"/>
              </a:rPr>
              <a:t>Parts and assemblies for advanced industries</a:t>
            </a:r>
          </a:p>
        </p:txBody>
      </p:sp>
      <p:pic>
        <p:nvPicPr>
          <p:cNvPr id="12" name="Picture 11" descr="A black and silver rocket engine&#10;&#10;Description automatically generated">
            <a:extLst>
              <a:ext uri="{FF2B5EF4-FFF2-40B4-BE49-F238E27FC236}">
                <a16:creationId xmlns:a16="http://schemas.microsoft.com/office/drawing/2014/main" id="{4DBDD5C1-2D8D-1C10-3A06-83CC60D09B5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40541" y="2024845"/>
            <a:ext cx="2808311" cy="2808311"/>
          </a:xfrm>
          <a:prstGeom prst="rect">
            <a:avLst/>
          </a:prstGeom>
        </p:spPr>
      </p:pic>
      <p:sp>
        <p:nvSpPr>
          <p:cNvPr id="5" name="AutoShape 2" descr="Bild">
            <a:extLst>
              <a:ext uri="{FF2B5EF4-FFF2-40B4-BE49-F238E27FC236}">
                <a16:creationId xmlns:a16="http://schemas.microsoft.com/office/drawing/2014/main" id="{136354F5-7AAF-D3D3-091D-E578E0F62221}"/>
              </a:ext>
            </a:extLst>
          </p:cNvPr>
          <p:cNvSpPr>
            <a:spLocks noChangeAspect="1" noChangeArrowheads="1"/>
          </p:cNvSpPr>
          <p:nvPr/>
        </p:nvSpPr>
        <p:spPr bwMode="auto">
          <a:xfrm>
            <a:off x="5943599" y="3276599"/>
            <a:ext cx="1743451" cy="1743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latin typeface="+mj-lt"/>
            </a:endParaRPr>
          </a:p>
        </p:txBody>
      </p:sp>
      <p:sp>
        <p:nvSpPr>
          <p:cNvPr id="9" name="Titel 8">
            <a:extLst>
              <a:ext uri="{FF2B5EF4-FFF2-40B4-BE49-F238E27FC236}">
                <a16:creationId xmlns:a16="http://schemas.microsoft.com/office/drawing/2014/main" id="{C8E2D44E-76CF-CB5F-CCFE-282E27922977}"/>
              </a:ext>
            </a:extLst>
          </p:cNvPr>
          <p:cNvSpPr>
            <a:spLocks noGrp="1"/>
          </p:cNvSpPr>
          <p:nvPr>
            <p:ph type="title"/>
          </p:nvPr>
        </p:nvSpPr>
        <p:spPr/>
        <p:txBody>
          <a:bodyPr/>
          <a:lstStyle/>
          <a:p>
            <a:r>
              <a:rPr lang="de-CH" sz="4400" dirty="0"/>
              <a:t>FRANKE INDUSTRIE AG</a:t>
            </a:r>
          </a:p>
        </p:txBody>
      </p:sp>
      <p:sp>
        <p:nvSpPr>
          <p:cNvPr id="10" name="Untertitel 9">
            <a:extLst>
              <a:ext uri="{FF2B5EF4-FFF2-40B4-BE49-F238E27FC236}">
                <a16:creationId xmlns:a16="http://schemas.microsoft.com/office/drawing/2014/main" id="{6A1AEE6A-635B-D515-CC20-594EA36BBEA7}"/>
              </a:ext>
            </a:extLst>
          </p:cNvPr>
          <p:cNvSpPr>
            <a:spLocks noGrp="1"/>
          </p:cNvSpPr>
          <p:nvPr>
            <p:ph type="subTitle" sz="quarter" idx="10"/>
          </p:nvPr>
        </p:nvSpPr>
        <p:spPr/>
        <p:txBody>
          <a:bodyPr/>
          <a:lstStyle/>
          <a:p>
            <a:r>
              <a:rPr lang="de-CH" dirty="0">
                <a:latin typeface="+mj-lt"/>
              </a:rPr>
              <a:t>MARKET SEGMENTS</a:t>
            </a:r>
          </a:p>
        </p:txBody>
      </p:sp>
      <p:sp>
        <p:nvSpPr>
          <p:cNvPr id="14" name="TextBox 2">
            <a:extLst>
              <a:ext uri="{FF2B5EF4-FFF2-40B4-BE49-F238E27FC236}">
                <a16:creationId xmlns:a16="http://schemas.microsoft.com/office/drawing/2014/main" id="{F7D3D55D-7F54-EC9C-4CB1-E03F6ACF20FD}"/>
              </a:ext>
            </a:extLst>
          </p:cNvPr>
          <p:cNvSpPr txBox="1"/>
          <p:nvPr/>
        </p:nvSpPr>
        <p:spPr>
          <a:xfrm>
            <a:off x="3445426" y="5020049"/>
            <a:ext cx="2198540" cy="830997"/>
          </a:xfrm>
          <a:prstGeom prst="rect">
            <a:avLst/>
          </a:prstGeom>
          <a:noFill/>
        </p:spPr>
        <p:txBody>
          <a:bodyPr wrap="square" lIns="0" tIns="0" rIns="0" bIns="0" rtlCol="0">
            <a:spAutoFit/>
          </a:bodyPr>
          <a:lstStyle/>
          <a:p>
            <a:pPr marL="0" marR="0" lvl="0" indent="0" algn="ctr" defTabSz="914400" rtl="0" eaLnBrk="1" fontAlgn="auto" latinLnBrk="0" hangingPunct="1">
              <a:spcBef>
                <a:spcPts val="0"/>
              </a:spcBef>
              <a:spcAft>
                <a:spcPts val="0"/>
              </a:spcAft>
              <a:buClrTx/>
              <a:buSzTx/>
              <a:buFontTx/>
              <a:buNone/>
              <a:tabLst/>
              <a:defRPr/>
            </a:pPr>
            <a:r>
              <a:rPr lang="en-US" b="1" dirty="0">
                <a:solidFill>
                  <a:prstClr val="black"/>
                </a:solidFill>
                <a:latin typeface="+mj-lt"/>
              </a:rPr>
              <a:t>S</a:t>
            </a:r>
            <a:r>
              <a:rPr kumimoji="0" lang="en-US" b="1" i="0" u="none" strike="noStrike" kern="1200" cap="none" spc="0" normalizeH="0" baseline="0" noProof="0" dirty="0">
                <a:ln>
                  <a:noFill/>
                </a:ln>
                <a:solidFill>
                  <a:prstClr val="black"/>
                </a:solidFill>
                <a:effectLst/>
                <a:uLnTx/>
                <a:uFillTx/>
                <a:latin typeface="+mj-lt"/>
              </a:rPr>
              <a:t>pace</a:t>
            </a:r>
            <a:endParaRPr kumimoji="0" lang="en-US" b="0" i="0" u="none" strike="noStrike" kern="1200" cap="none" spc="0" normalizeH="0" baseline="0" noProof="0" dirty="0">
              <a:ln>
                <a:noFill/>
              </a:ln>
              <a:solidFill>
                <a:prstClr val="black"/>
              </a:solidFill>
              <a:effectLst/>
              <a:uLnTx/>
              <a:uFillTx/>
              <a:latin typeface="+mj-lt"/>
            </a:endParaRPr>
          </a:p>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mj-lt"/>
              </a:rPr>
              <a:t>Complex Rocket components</a:t>
            </a:r>
            <a:endParaRPr kumimoji="0" lang="de-CH" b="0" i="0" u="none" strike="noStrike" kern="1200" cap="none" spc="0" normalizeH="0" baseline="0" noProof="0" dirty="0">
              <a:ln>
                <a:noFill/>
              </a:ln>
              <a:solidFill>
                <a:prstClr val="black"/>
              </a:solidFill>
              <a:effectLst/>
              <a:uLnTx/>
              <a:uFillTx/>
              <a:latin typeface="+mj-lt"/>
            </a:endParaRPr>
          </a:p>
        </p:txBody>
      </p:sp>
      <p:sp>
        <p:nvSpPr>
          <p:cNvPr id="15" name="TextBox 2">
            <a:extLst>
              <a:ext uri="{FF2B5EF4-FFF2-40B4-BE49-F238E27FC236}">
                <a16:creationId xmlns:a16="http://schemas.microsoft.com/office/drawing/2014/main" id="{28759FE4-078B-DECB-0067-A1A66A5272B8}"/>
              </a:ext>
            </a:extLst>
          </p:cNvPr>
          <p:cNvSpPr txBox="1"/>
          <p:nvPr/>
        </p:nvSpPr>
        <p:spPr>
          <a:xfrm>
            <a:off x="6254022" y="5035593"/>
            <a:ext cx="2198540" cy="553998"/>
          </a:xfrm>
          <a:prstGeom prst="rect">
            <a:avLst/>
          </a:prstGeom>
          <a:noFill/>
        </p:spPr>
        <p:txBody>
          <a:bodyPr wrap="square" lIns="0" tIns="0" rIns="0" bIns="0"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mj-lt"/>
              </a:rPr>
              <a:t>Energy Sector</a:t>
            </a:r>
            <a:endParaRPr kumimoji="0" lang="en-US" b="0" i="0" u="none" strike="noStrike" kern="1200" cap="none" spc="0" normalizeH="0" baseline="0" noProof="0" dirty="0">
              <a:ln>
                <a:noFill/>
              </a:ln>
              <a:solidFill>
                <a:prstClr val="black"/>
              </a:solidFill>
              <a:effectLst/>
              <a:uLnTx/>
              <a:uFillTx/>
              <a:latin typeface="+mj-lt"/>
            </a:endParaRPr>
          </a:p>
          <a:p>
            <a:pPr marL="0" marR="0" lvl="0" indent="0" algn="ctr" defTabSz="914400" rtl="0" eaLnBrk="1" fontAlgn="auto" latinLnBrk="0" hangingPunct="1">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mj-lt"/>
              </a:rPr>
              <a:t>Hot Gas path parts</a:t>
            </a:r>
            <a:endParaRPr kumimoji="0" lang="de-CH" b="0" i="0" u="none" strike="noStrike" kern="1200" cap="none" spc="0" normalizeH="0" baseline="0" noProof="0" dirty="0">
              <a:ln>
                <a:noFill/>
              </a:ln>
              <a:solidFill>
                <a:prstClr val="black"/>
              </a:solidFill>
              <a:effectLst/>
              <a:uLnTx/>
              <a:uFillTx/>
              <a:latin typeface="+mj-lt"/>
            </a:endParaRPr>
          </a:p>
        </p:txBody>
      </p:sp>
    </p:spTree>
    <p:extLst>
      <p:ext uri="{BB962C8B-B14F-4D97-AF65-F5344CB8AC3E}">
        <p14:creationId xmlns:p14="http://schemas.microsoft.com/office/powerpoint/2010/main" val="1983650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18" name="Objekt 16" hidden="1"/>
          <p:cNvGraphicFramePr>
            <a:graphicFrameLocks/>
          </p:cNvGraphicFramePr>
          <p:nvPr>
            <p:custDataLst>
              <p:tags r:id="rId1"/>
            </p:custDataLst>
          </p:nvPr>
        </p:nvGraphicFramePr>
        <p:xfrm>
          <a:off x="1524000" y="0"/>
          <a:ext cx="158750" cy="158750"/>
        </p:xfrm>
        <a:graphic>
          <a:graphicData uri="http://schemas.openxmlformats.org/presentationml/2006/ole">
            <mc:AlternateContent xmlns:mc="http://schemas.openxmlformats.org/markup-compatibility/2006">
              <mc:Choice xmlns:v="urn:schemas-microsoft-com:vml" Requires="v">
                <p:oleObj name="think-cell Folie" r:id="rId4" imgW="360" imgH="360" progId="TCLayout.ActiveDocument.1">
                  <p:embed/>
                </p:oleObj>
              </mc:Choice>
              <mc:Fallback>
                <p:oleObj name="think-cell Folie" r:id="rId4" imgW="360" imgH="360" progId="TCLayout.ActiveDocument.1">
                  <p:embed/>
                  <p:pic>
                    <p:nvPicPr>
                      <p:cNvPr id="60418" name="Objekt 16" hidden="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itle 3">
            <a:extLst>
              <a:ext uri="{FF2B5EF4-FFF2-40B4-BE49-F238E27FC236}">
                <a16:creationId xmlns:a16="http://schemas.microsoft.com/office/drawing/2014/main" id="{990CAB10-E9A5-AD79-AB4B-12D1351CF2FC}"/>
              </a:ext>
            </a:extLst>
          </p:cNvPr>
          <p:cNvSpPr>
            <a:spLocks noGrp="1"/>
          </p:cNvSpPr>
          <p:nvPr>
            <p:ph type="title"/>
          </p:nvPr>
        </p:nvSpPr>
        <p:spPr/>
        <p:txBody>
          <a:bodyPr/>
          <a:lstStyle/>
          <a:p>
            <a:r>
              <a:rPr lang="en-US" sz="4400" dirty="0"/>
              <a:t>COMPONENTS</a:t>
            </a:r>
            <a:endParaRPr lang="de-CH" sz="4400" dirty="0"/>
          </a:p>
        </p:txBody>
      </p:sp>
      <p:sp>
        <p:nvSpPr>
          <p:cNvPr id="6" name="TextBox 9">
            <a:extLst>
              <a:ext uri="{FF2B5EF4-FFF2-40B4-BE49-F238E27FC236}">
                <a16:creationId xmlns:a16="http://schemas.microsoft.com/office/drawing/2014/main" id="{4C0C3DCC-A5C7-D864-81BF-4973BD4A090B}"/>
              </a:ext>
            </a:extLst>
          </p:cNvPr>
          <p:cNvSpPr txBox="1"/>
          <p:nvPr/>
        </p:nvSpPr>
        <p:spPr>
          <a:xfrm>
            <a:off x="8376103" y="4822348"/>
            <a:ext cx="2385269" cy="27699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j-lt"/>
              </a:rPr>
              <a:t>Engine Exhaust Nozzle</a:t>
            </a:r>
          </a:p>
        </p:txBody>
      </p:sp>
      <p:pic>
        <p:nvPicPr>
          <p:cNvPr id="10" name="Picture 20" descr="Men standing next to a large metal object&#10;&#10;Description automatically generated">
            <a:extLst>
              <a:ext uri="{FF2B5EF4-FFF2-40B4-BE49-F238E27FC236}">
                <a16:creationId xmlns:a16="http://schemas.microsoft.com/office/drawing/2014/main" id="{8A74EC66-08AA-BD1F-5748-1BC2092A0B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39799" y="2306870"/>
            <a:ext cx="3383258" cy="2255505"/>
          </a:xfrm>
          <a:prstGeom prst="rect">
            <a:avLst/>
          </a:prstGeom>
        </p:spPr>
      </p:pic>
      <p:sp>
        <p:nvSpPr>
          <p:cNvPr id="3" name="Textfeld 4">
            <a:extLst>
              <a:ext uri="{FF2B5EF4-FFF2-40B4-BE49-F238E27FC236}">
                <a16:creationId xmlns:a16="http://schemas.microsoft.com/office/drawing/2014/main" id="{DC5D11BB-84C2-ED34-E8D0-99FBBAFBC7BD}"/>
              </a:ext>
            </a:extLst>
          </p:cNvPr>
          <p:cNvSpPr txBox="1"/>
          <p:nvPr/>
        </p:nvSpPr>
        <p:spPr>
          <a:xfrm>
            <a:off x="587880" y="4822348"/>
            <a:ext cx="3412116" cy="276999"/>
          </a:xfrm>
          <a:prstGeom prst="rect">
            <a:avLst/>
          </a:prstGeom>
          <a:noFill/>
        </p:spPr>
        <p:txBody>
          <a:bodyPr wrap="square" lIns="0" tIns="0" rIns="0" bIns="0" rtlCol="0">
            <a:spAutoFit/>
          </a:bodyPr>
          <a:lstStyle/>
          <a:p>
            <a:pPr algn="ctr"/>
            <a:r>
              <a:rPr lang="de-CH" dirty="0">
                <a:latin typeface="+mj-lt"/>
              </a:rPr>
              <a:t>Gas Turbine Burner</a:t>
            </a:r>
          </a:p>
        </p:txBody>
      </p:sp>
      <p:pic>
        <p:nvPicPr>
          <p:cNvPr id="5" name="Picture 21" descr="A metal object with a hole&#10;&#10;Description automatically generated">
            <a:extLst>
              <a:ext uri="{FF2B5EF4-FFF2-40B4-BE49-F238E27FC236}">
                <a16:creationId xmlns:a16="http://schemas.microsoft.com/office/drawing/2014/main" id="{4B8779EE-0BF8-52D4-FD6C-60C3A40F871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33719" y="2271949"/>
            <a:ext cx="2949009" cy="2142926"/>
          </a:xfrm>
          <a:prstGeom prst="rect">
            <a:avLst/>
          </a:prstGeom>
        </p:spPr>
      </p:pic>
      <p:pic>
        <p:nvPicPr>
          <p:cNvPr id="7" name="Grafik 6" descr="Ein Bild, das Silber, Küchenutensilien enthält.&#10;&#10;KI-generierte Inhalte können fehlerhaft sein.">
            <a:extLst>
              <a:ext uri="{FF2B5EF4-FFF2-40B4-BE49-F238E27FC236}">
                <a16:creationId xmlns:a16="http://schemas.microsoft.com/office/drawing/2014/main" id="{8D105314-269D-7D7E-A36B-E61CE58CE9C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753481" y="2107685"/>
            <a:ext cx="3783103" cy="2522068"/>
          </a:xfrm>
          <a:prstGeom prst="rect">
            <a:avLst/>
          </a:prstGeom>
        </p:spPr>
      </p:pic>
      <p:sp>
        <p:nvSpPr>
          <p:cNvPr id="8" name="Textfeld 7">
            <a:extLst>
              <a:ext uri="{FF2B5EF4-FFF2-40B4-BE49-F238E27FC236}">
                <a16:creationId xmlns:a16="http://schemas.microsoft.com/office/drawing/2014/main" id="{0DF0964E-89EB-4EBF-4E6B-55A5F9837A70}"/>
              </a:ext>
            </a:extLst>
          </p:cNvPr>
          <p:cNvSpPr txBox="1"/>
          <p:nvPr/>
        </p:nvSpPr>
        <p:spPr>
          <a:xfrm>
            <a:off x="4133054" y="4822348"/>
            <a:ext cx="3135450" cy="276999"/>
          </a:xfrm>
          <a:prstGeom prst="rect">
            <a:avLst/>
          </a:prstGeom>
          <a:noFill/>
        </p:spPr>
        <p:txBody>
          <a:bodyPr wrap="square" lIns="0" tIns="0" rIns="0" bIns="0" rtlCol="0">
            <a:spAutoFit/>
          </a:bodyPr>
          <a:lstStyle/>
          <a:p>
            <a:pPr algn="ctr"/>
            <a:r>
              <a:rPr lang="de-CH" dirty="0">
                <a:latin typeface="+mj-lt"/>
              </a:rPr>
              <a:t>Transition </a:t>
            </a:r>
            <a:r>
              <a:rPr lang="de-CH" dirty="0" err="1">
                <a:latin typeface="+mj-lt"/>
              </a:rPr>
              <a:t>Pieces</a:t>
            </a:r>
            <a:endParaRPr lang="de-CH" dirty="0">
              <a:latin typeface="+mj-lt"/>
            </a:endParaRPr>
          </a:p>
        </p:txBody>
      </p:sp>
    </p:spTree>
    <p:extLst>
      <p:ext uri="{BB962C8B-B14F-4D97-AF65-F5344CB8AC3E}">
        <p14:creationId xmlns:p14="http://schemas.microsoft.com/office/powerpoint/2010/main" val="70067565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DF971-D9E3-3F64-41BA-D77A48B6C12D}"/>
            </a:ext>
          </a:extLst>
        </p:cNvPr>
        <p:cNvGrpSpPr/>
        <p:nvPr/>
      </p:nvGrpSpPr>
      <p:grpSpPr>
        <a:xfrm>
          <a:off x="0" y="0"/>
          <a:ext cx="0" cy="0"/>
          <a:chOff x="0" y="0"/>
          <a:chExt cx="0" cy="0"/>
        </a:xfrm>
      </p:grpSpPr>
      <p:graphicFrame>
        <p:nvGraphicFramePr>
          <p:cNvPr id="60418" name="Objekt 16" hidden="1">
            <a:extLst>
              <a:ext uri="{FF2B5EF4-FFF2-40B4-BE49-F238E27FC236}">
                <a16:creationId xmlns:a16="http://schemas.microsoft.com/office/drawing/2014/main" id="{CDED6C8A-6E74-BB0C-1CD4-6E7487FD8AB2}"/>
              </a:ext>
            </a:extLst>
          </p:cNvPr>
          <p:cNvGraphicFramePr>
            <a:graphicFrameLocks/>
          </p:cNvGraphicFramePr>
          <p:nvPr>
            <p:custDataLst>
              <p:tags r:id="rId1"/>
            </p:custDataLst>
          </p:nvPr>
        </p:nvGraphicFramePr>
        <p:xfrm>
          <a:off x="1524000" y="0"/>
          <a:ext cx="158750" cy="158750"/>
        </p:xfrm>
        <a:graphic>
          <a:graphicData uri="http://schemas.openxmlformats.org/presentationml/2006/ole">
            <mc:AlternateContent xmlns:mc="http://schemas.openxmlformats.org/markup-compatibility/2006">
              <mc:Choice xmlns:v="urn:schemas-microsoft-com:vml" Requires="v">
                <p:oleObj name="think-cell Folie" r:id="rId4" imgW="360" imgH="360" progId="TCLayout.ActiveDocument.1">
                  <p:embed/>
                </p:oleObj>
              </mc:Choice>
              <mc:Fallback>
                <p:oleObj name="think-cell Folie" r:id="rId4" imgW="360" imgH="360" progId="TCLayout.ActiveDocument.1">
                  <p:embed/>
                  <p:pic>
                    <p:nvPicPr>
                      <p:cNvPr id="60418" name="Objekt 16" hidden="1">
                        <a:extLst>
                          <a:ext uri="{FF2B5EF4-FFF2-40B4-BE49-F238E27FC236}">
                            <a16:creationId xmlns:a16="http://schemas.microsoft.com/office/drawing/2014/main" id="{CDED6C8A-6E74-BB0C-1CD4-6E7487FD8A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el 1">
            <a:extLst>
              <a:ext uri="{FF2B5EF4-FFF2-40B4-BE49-F238E27FC236}">
                <a16:creationId xmlns:a16="http://schemas.microsoft.com/office/drawing/2014/main" id="{541C740A-1A74-5B1C-6F7E-C2BE87667358}"/>
              </a:ext>
            </a:extLst>
          </p:cNvPr>
          <p:cNvSpPr>
            <a:spLocks noGrp="1"/>
          </p:cNvSpPr>
          <p:nvPr>
            <p:ph type="title"/>
          </p:nvPr>
        </p:nvSpPr>
        <p:spPr/>
        <p:txBody>
          <a:bodyPr/>
          <a:lstStyle/>
          <a:p>
            <a:r>
              <a:rPr lang="de-CH" sz="4400" dirty="0"/>
              <a:t>LASER DRILLING</a:t>
            </a:r>
          </a:p>
        </p:txBody>
      </p:sp>
      <p:sp>
        <p:nvSpPr>
          <p:cNvPr id="3" name="Text Placeholder 5">
            <a:extLst>
              <a:ext uri="{FF2B5EF4-FFF2-40B4-BE49-F238E27FC236}">
                <a16:creationId xmlns:a16="http://schemas.microsoft.com/office/drawing/2014/main" id="{5B10205F-2B22-0754-5631-DE79B129E8B4}"/>
              </a:ext>
            </a:extLst>
          </p:cNvPr>
          <p:cNvSpPr txBox="1">
            <a:spLocks/>
          </p:cNvSpPr>
          <p:nvPr/>
        </p:nvSpPr>
        <p:spPr bwMode="auto">
          <a:xfrm>
            <a:off x="623295" y="1540725"/>
            <a:ext cx="10945313" cy="539289"/>
          </a:xfrm>
          <a:prstGeom prst="rect">
            <a:avLst/>
          </a:prstGeom>
          <a:noFill/>
          <a:ln w="19050">
            <a:solidFill>
              <a:schemeClr val="tx1"/>
            </a:solidFill>
            <a:miter lim="800000"/>
            <a:headEnd/>
            <a:tailEnd/>
          </a:ln>
          <a:effectLst/>
        </p:spPr>
        <p:txBody>
          <a:bodyPr vert="horz" wrap="square" lIns="0" tIns="0" rIns="0" bIns="0" numCol="1" anchor="ctr" anchorCtr="0" compatLnSpc="1">
            <a:prstTxWarp prst="textNoShape">
              <a:avLst/>
            </a:prstTxWarp>
          </a:bodyPr>
          <a:lstStyle/>
          <a:p>
            <a:pPr marL="88900" marR="0" lvl="0" algn="l" defTabSz="914400" rtl="0" eaLnBrk="1" fontAlgn="base" latinLnBrk="0" hangingPunct="1">
              <a:lnSpc>
                <a:spcPts val="2000"/>
              </a:lnSpc>
              <a:spcBef>
                <a:spcPct val="0"/>
              </a:spcBef>
              <a:spcAft>
                <a:spcPct val="0"/>
              </a:spcAft>
              <a:buClrTx/>
              <a:buSzTx/>
              <a:buFont typeface="Symbol" pitchFamily="18" charset="2"/>
              <a:buNone/>
              <a:tabLst>
                <a:tab pos="1612900" algn="l"/>
              </a:tabLst>
              <a:defRPr/>
            </a:pPr>
            <a:r>
              <a:rPr lang="de-CH" dirty="0">
                <a:latin typeface="Arial" pitchFamily="34" charset="0"/>
                <a:cs typeface="Arial" pitchFamily="34" charset="0"/>
              </a:rPr>
              <a:t>Project Title:		  </a:t>
            </a:r>
            <a:r>
              <a:rPr lang="de-CH" dirty="0" err="1">
                <a:latin typeface="Arial" pitchFamily="34" charset="0"/>
                <a:cs typeface="Arial" pitchFamily="34" charset="0"/>
              </a:rPr>
              <a:t>Replacement</a:t>
            </a:r>
            <a:r>
              <a:rPr lang="de-CH" dirty="0">
                <a:latin typeface="Arial" pitchFamily="34" charset="0"/>
                <a:cs typeface="Arial" pitchFamily="34" charset="0"/>
              </a:rPr>
              <a:t> Laser Source </a:t>
            </a:r>
            <a:r>
              <a:rPr lang="de-CH" dirty="0" err="1">
                <a:latin typeface="Arial" pitchFamily="34" charset="0"/>
                <a:cs typeface="Arial" pitchFamily="34" charset="0"/>
              </a:rPr>
              <a:t>for</a:t>
            </a:r>
            <a:r>
              <a:rPr lang="de-CH" dirty="0">
                <a:latin typeface="Arial" pitchFamily="34" charset="0"/>
                <a:cs typeface="Arial" pitchFamily="34" charset="0"/>
              </a:rPr>
              <a:t> </a:t>
            </a:r>
            <a:r>
              <a:rPr lang="de-CH" dirty="0" err="1">
                <a:latin typeface="Arial" pitchFamily="34" charset="0"/>
                <a:cs typeface="Arial" pitchFamily="34" charset="0"/>
              </a:rPr>
              <a:t>cutting</a:t>
            </a:r>
            <a:r>
              <a:rPr lang="de-CH" dirty="0">
                <a:latin typeface="Arial" pitchFamily="34" charset="0"/>
                <a:cs typeface="Arial" pitchFamily="34" charset="0"/>
              </a:rPr>
              <a:t> and </a:t>
            </a:r>
            <a:r>
              <a:rPr lang="de-CH" dirty="0" err="1">
                <a:latin typeface="Arial" pitchFamily="34" charset="0"/>
                <a:cs typeface="Arial" pitchFamily="34" charset="0"/>
              </a:rPr>
              <a:t>laser</a:t>
            </a:r>
            <a:r>
              <a:rPr lang="de-CH" dirty="0">
                <a:latin typeface="Arial" pitchFamily="34" charset="0"/>
                <a:cs typeface="Arial" pitchFamily="34" charset="0"/>
              </a:rPr>
              <a:t> </a:t>
            </a:r>
            <a:r>
              <a:rPr lang="de-CH" dirty="0" err="1">
                <a:latin typeface="Arial" pitchFamily="34" charset="0"/>
                <a:cs typeface="Arial" pitchFamily="34" charset="0"/>
              </a:rPr>
              <a:t>drilling</a:t>
            </a:r>
            <a:endParaRPr kumimoji="0" lang="de-CH" sz="18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88900" lvl="0" fontAlgn="base">
              <a:lnSpc>
                <a:spcPts val="2000"/>
              </a:lnSpc>
              <a:spcBef>
                <a:spcPct val="0"/>
              </a:spcBef>
              <a:spcAft>
                <a:spcPct val="0"/>
              </a:spcAft>
              <a:tabLst>
                <a:tab pos="1612900" algn="l"/>
              </a:tabLst>
              <a:defRPr/>
            </a:pPr>
            <a:r>
              <a:rPr lang="de-CH" dirty="0">
                <a:latin typeface="Arial" pitchFamily="34" charset="0"/>
                <a:cs typeface="Arial" pitchFamily="34" charset="0"/>
              </a:rPr>
              <a:t>Project Manager:  Bruno Roost</a:t>
            </a:r>
            <a:endParaRPr kumimoji="0" lang="de-CH" sz="18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 name="Text Placeholder 5">
            <a:extLst>
              <a:ext uri="{FF2B5EF4-FFF2-40B4-BE49-F238E27FC236}">
                <a16:creationId xmlns:a16="http://schemas.microsoft.com/office/drawing/2014/main" id="{2A6882F9-64B1-CBC8-09E9-D43530AC7465}"/>
              </a:ext>
            </a:extLst>
          </p:cNvPr>
          <p:cNvSpPr txBox="1">
            <a:spLocks/>
          </p:cNvSpPr>
          <p:nvPr/>
        </p:nvSpPr>
        <p:spPr bwMode="auto">
          <a:xfrm>
            <a:off x="623295" y="2319899"/>
            <a:ext cx="10930113" cy="3888537"/>
          </a:xfrm>
          <a:prstGeom prst="rect">
            <a:avLst/>
          </a:prstGeom>
          <a:noFill/>
          <a:ln w="19050">
            <a:solidFill>
              <a:schemeClr val="tx1"/>
            </a:solidFill>
            <a:miter lim="800000"/>
            <a:headEnd/>
            <a:tailEnd/>
          </a:ln>
          <a:effectLst/>
        </p:spPr>
        <p:txBody>
          <a:bodyPr vert="horz" wrap="square" lIns="0" tIns="0" rIns="0" bIns="0" numCol="1" anchor="t" anchorCtr="0" compatLnSpc="1">
            <a:prstTxWarp prst="textNoShape">
              <a:avLst/>
            </a:prstTxWarp>
          </a:bodyPr>
          <a:lstStyle/>
          <a:p>
            <a:pPr marL="88900" lvl="0" fontAlgn="base">
              <a:lnSpc>
                <a:spcPts val="2000"/>
              </a:lnSpc>
              <a:spcBef>
                <a:spcPct val="0"/>
              </a:spcBef>
              <a:spcAft>
                <a:spcPct val="0"/>
              </a:spcAft>
              <a:defRPr/>
            </a:pPr>
            <a:r>
              <a:rPr lang="de-CH" dirty="0">
                <a:latin typeface="Arial" pitchFamily="34" charset="0"/>
                <a:cs typeface="Arial" pitchFamily="34" charset="0"/>
              </a:rPr>
              <a:t>Description Business Case:</a:t>
            </a:r>
          </a:p>
          <a:p>
            <a:pPr marL="88900" lvl="0" fontAlgn="base">
              <a:lnSpc>
                <a:spcPts val="2000"/>
              </a:lnSpc>
              <a:spcBef>
                <a:spcPct val="0"/>
              </a:spcBef>
              <a:spcAft>
                <a:spcPct val="0"/>
              </a:spcAft>
              <a:defRPr/>
            </a:pPr>
            <a:endParaRPr lang="de-CH" dirty="0">
              <a:latin typeface="Arial" pitchFamily="34" charset="0"/>
              <a:cs typeface="Arial" pitchFamily="34" charset="0"/>
            </a:endParaRPr>
          </a:p>
          <a:p>
            <a:pPr marL="88900" lvl="0" fontAlgn="base">
              <a:lnSpc>
                <a:spcPts val="2000"/>
              </a:lnSpc>
              <a:spcBef>
                <a:spcPct val="0"/>
              </a:spcBef>
              <a:spcAft>
                <a:spcPct val="0"/>
              </a:spcAft>
              <a:defRPr/>
            </a:pPr>
            <a:r>
              <a:rPr lang="en-US" b="0" i="0" dirty="0">
                <a:solidFill>
                  <a:srgbClr val="3C4043"/>
                </a:solidFill>
                <a:effectLst/>
                <a:latin typeface="Roboto" panose="02000000000000000000" pitchFamily="2" charset="0"/>
              </a:rPr>
              <a:t>The 1st of our 3 laser drilling systems with lamp-pumped JAG lasers from Lasag AG was put into operation in 1997. The laser sources are reaching the end of their service life, spare parts are difficult to obtain, and a replacement of the systems is imperative. </a:t>
            </a:r>
          </a:p>
          <a:p>
            <a:pPr marL="88900" lvl="0" fontAlgn="base">
              <a:lnSpc>
                <a:spcPts val="2000"/>
              </a:lnSpc>
              <a:spcBef>
                <a:spcPct val="0"/>
              </a:spcBef>
              <a:spcAft>
                <a:spcPct val="0"/>
              </a:spcAft>
              <a:defRPr/>
            </a:pPr>
            <a:endParaRPr lang="en-US" b="0" i="0" dirty="0">
              <a:solidFill>
                <a:srgbClr val="3C4043"/>
              </a:solidFill>
              <a:effectLst/>
              <a:latin typeface="Roboto" panose="02000000000000000000" pitchFamily="2" charset="0"/>
            </a:endParaRPr>
          </a:p>
          <a:p>
            <a:pPr marL="88900" lvl="0" fontAlgn="base">
              <a:lnSpc>
                <a:spcPts val="2000"/>
              </a:lnSpc>
              <a:spcBef>
                <a:spcPct val="0"/>
              </a:spcBef>
              <a:spcAft>
                <a:spcPct val="0"/>
              </a:spcAft>
              <a:defRPr/>
            </a:pPr>
            <a:endParaRPr lang="en-US" dirty="0">
              <a:solidFill>
                <a:srgbClr val="3C4043"/>
              </a:solidFill>
              <a:latin typeface="Roboto" panose="02000000000000000000" pitchFamily="2" charset="0"/>
            </a:endParaRPr>
          </a:p>
        </p:txBody>
      </p:sp>
      <p:pic>
        <p:nvPicPr>
          <p:cNvPr id="5" name="Grafik 4" descr="Ein Bild, das Maschine, Im Haus, Bautechnik, Workshop enthält.&#10;&#10;Automatisch generierte Beschreibung">
            <a:extLst>
              <a:ext uri="{FF2B5EF4-FFF2-40B4-BE49-F238E27FC236}">
                <a16:creationId xmlns:a16="http://schemas.microsoft.com/office/drawing/2014/main" id="{0FFAADD3-A465-E373-04C9-3F6F6A775EE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343472" y="3717032"/>
            <a:ext cx="2808312" cy="2106234"/>
          </a:xfrm>
          <a:prstGeom prst="rect">
            <a:avLst/>
          </a:prstGeom>
        </p:spPr>
      </p:pic>
      <p:pic>
        <p:nvPicPr>
          <p:cNvPr id="6" name="Grafik 5" descr="Ein Bild, das Maschine, Im Haus, Bautechnik, Boden enthält.&#10;&#10;Automatisch generierte Beschreibung">
            <a:extLst>
              <a:ext uri="{FF2B5EF4-FFF2-40B4-BE49-F238E27FC236}">
                <a16:creationId xmlns:a16="http://schemas.microsoft.com/office/drawing/2014/main" id="{1A10301E-CD1B-56E3-414E-AB7C3B262F39}"/>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5735960" y="3717032"/>
            <a:ext cx="1601336" cy="2135114"/>
          </a:xfrm>
          <a:prstGeom prst="rect">
            <a:avLst/>
          </a:prstGeom>
        </p:spPr>
      </p:pic>
      <p:pic>
        <p:nvPicPr>
          <p:cNvPr id="8" name="Grafik 7" descr="Ein Bild, das Maschine, Bautechnik, Elektrische Leitungen, Stahl enthält.&#10;&#10;Automatisch generierte Beschreibung">
            <a:extLst>
              <a:ext uri="{FF2B5EF4-FFF2-40B4-BE49-F238E27FC236}">
                <a16:creationId xmlns:a16="http://schemas.microsoft.com/office/drawing/2014/main" id="{3F1A395F-ED4E-F08E-80CF-8E0DEA70F80A}"/>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247192" y="3702277"/>
            <a:ext cx="1601336" cy="2135115"/>
          </a:xfrm>
          <a:prstGeom prst="rect">
            <a:avLst/>
          </a:prstGeom>
        </p:spPr>
      </p:pic>
      <p:sp>
        <p:nvSpPr>
          <p:cNvPr id="9" name="Textfeld 8">
            <a:extLst>
              <a:ext uri="{FF2B5EF4-FFF2-40B4-BE49-F238E27FC236}">
                <a16:creationId xmlns:a16="http://schemas.microsoft.com/office/drawing/2014/main" id="{E3FDDB19-A4DC-5C0C-7B85-EA40591B871C}"/>
              </a:ext>
            </a:extLst>
          </p:cNvPr>
          <p:cNvSpPr txBox="1"/>
          <p:nvPr/>
        </p:nvSpPr>
        <p:spPr>
          <a:xfrm>
            <a:off x="1343472" y="5930358"/>
            <a:ext cx="1656184" cy="346975"/>
          </a:xfrm>
          <a:prstGeom prst="rect">
            <a:avLst/>
          </a:prstGeom>
          <a:noFill/>
        </p:spPr>
        <p:txBody>
          <a:bodyPr wrap="square" lIns="0" tIns="0" rIns="0" bIns="0" rtlCol="0">
            <a:spAutoFit/>
          </a:bodyPr>
          <a:lstStyle/>
          <a:p>
            <a:pPr algn="l"/>
            <a:r>
              <a:rPr lang="de-CH" sz="1400" dirty="0"/>
              <a:t>Laser </a:t>
            </a:r>
            <a:r>
              <a:rPr lang="de-CH" sz="1400" dirty="0" err="1"/>
              <a:t>unit</a:t>
            </a:r>
            <a:endParaRPr lang="de-CH" sz="1400" dirty="0"/>
          </a:p>
        </p:txBody>
      </p:sp>
      <p:sp>
        <p:nvSpPr>
          <p:cNvPr id="10" name="Textfeld 9">
            <a:extLst>
              <a:ext uri="{FF2B5EF4-FFF2-40B4-BE49-F238E27FC236}">
                <a16:creationId xmlns:a16="http://schemas.microsoft.com/office/drawing/2014/main" id="{D8B1FDFC-3180-654B-B207-CE8B8D020D21}"/>
              </a:ext>
            </a:extLst>
          </p:cNvPr>
          <p:cNvSpPr txBox="1"/>
          <p:nvPr/>
        </p:nvSpPr>
        <p:spPr>
          <a:xfrm>
            <a:off x="5735960" y="5930358"/>
            <a:ext cx="1656184" cy="346975"/>
          </a:xfrm>
          <a:prstGeom prst="rect">
            <a:avLst/>
          </a:prstGeom>
          <a:noFill/>
        </p:spPr>
        <p:txBody>
          <a:bodyPr wrap="square" lIns="0" tIns="0" rIns="0" bIns="0" rtlCol="0">
            <a:spAutoFit/>
          </a:bodyPr>
          <a:lstStyle/>
          <a:p>
            <a:pPr algn="l"/>
            <a:r>
              <a:rPr lang="de-CH" sz="1400" dirty="0"/>
              <a:t>Laser source</a:t>
            </a:r>
          </a:p>
        </p:txBody>
      </p:sp>
      <p:sp>
        <p:nvSpPr>
          <p:cNvPr id="11" name="Textfeld 10">
            <a:extLst>
              <a:ext uri="{FF2B5EF4-FFF2-40B4-BE49-F238E27FC236}">
                <a16:creationId xmlns:a16="http://schemas.microsoft.com/office/drawing/2014/main" id="{BE8A1D9B-18E6-0D00-D9EC-BC14633C2B28}"/>
              </a:ext>
            </a:extLst>
          </p:cNvPr>
          <p:cNvSpPr txBox="1"/>
          <p:nvPr/>
        </p:nvSpPr>
        <p:spPr>
          <a:xfrm>
            <a:off x="9247192" y="5930358"/>
            <a:ext cx="1656184" cy="346975"/>
          </a:xfrm>
          <a:prstGeom prst="rect">
            <a:avLst/>
          </a:prstGeom>
          <a:noFill/>
        </p:spPr>
        <p:txBody>
          <a:bodyPr wrap="square" lIns="0" tIns="0" rIns="0" bIns="0" rtlCol="0">
            <a:spAutoFit/>
          </a:bodyPr>
          <a:lstStyle/>
          <a:p>
            <a:pPr algn="l"/>
            <a:r>
              <a:rPr lang="de-CH" sz="1400" dirty="0"/>
              <a:t>Laser </a:t>
            </a:r>
            <a:r>
              <a:rPr lang="de-CH" sz="1400" dirty="0" err="1"/>
              <a:t>head</a:t>
            </a:r>
            <a:endParaRPr lang="de-CH" sz="1400" dirty="0"/>
          </a:p>
        </p:txBody>
      </p:sp>
    </p:spTree>
    <p:extLst>
      <p:ext uri="{BB962C8B-B14F-4D97-AF65-F5344CB8AC3E}">
        <p14:creationId xmlns:p14="http://schemas.microsoft.com/office/powerpoint/2010/main" val="157777715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2D047-B37E-18CD-D052-6BB1AEFF5DD1}"/>
            </a:ext>
          </a:extLst>
        </p:cNvPr>
        <p:cNvGrpSpPr/>
        <p:nvPr/>
      </p:nvGrpSpPr>
      <p:grpSpPr>
        <a:xfrm>
          <a:off x="0" y="0"/>
          <a:ext cx="0" cy="0"/>
          <a:chOff x="0" y="0"/>
          <a:chExt cx="0" cy="0"/>
        </a:xfrm>
      </p:grpSpPr>
      <p:graphicFrame>
        <p:nvGraphicFramePr>
          <p:cNvPr id="60418" name="Objekt 16" hidden="1">
            <a:extLst>
              <a:ext uri="{FF2B5EF4-FFF2-40B4-BE49-F238E27FC236}">
                <a16:creationId xmlns:a16="http://schemas.microsoft.com/office/drawing/2014/main" id="{239086DE-7B19-41D1-4F9E-216C89EAD27B}"/>
              </a:ext>
            </a:extLst>
          </p:cNvPr>
          <p:cNvGraphicFramePr>
            <a:graphicFrameLocks/>
          </p:cNvGraphicFramePr>
          <p:nvPr>
            <p:custDataLst>
              <p:tags r:id="rId1"/>
            </p:custDataLst>
          </p:nvPr>
        </p:nvGraphicFramePr>
        <p:xfrm>
          <a:off x="1524000" y="0"/>
          <a:ext cx="158750" cy="158750"/>
        </p:xfrm>
        <a:graphic>
          <a:graphicData uri="http://schemas.openxmlformats.org/presentationml/2006/ole">
            <mc:AlternateContent xmlns:mc="http://schemas.openxmlformats.org/markup-compatibility/2006">
              <mc:Choice xmlns:v="urn:schemas-microsoft-com:vml" Requires="v">
                <p:oleObj name="think-cell Folie" r:id="rId4" imgW="360" imgH="360" progId="TCLayout.ActiveDocument.1">
                  <p:embed/>
                </p:oleObj>
              </mc:Choice>
              <mc:Fallback>
                <p:oleObj name="think-cell Folie" r:id="rId4" imgW="360" imgH="360" progId="TCLayout.ActiveDocument.1">
                  <p:embed/>
                  <p:pic>
                    <p:nvPicPr>
                      <p:cNvPr id="60418" name="Objekt 16" hidden="1">
                        <a:extLst>
                          <a:ext uri="{FF2B5EF4-FFF2-40B4-BE49-F238E27FC236}">
                            <a16:creationId xmlns:a16="http://schemas.microsoft.com/office/drawing/2014/main" id="{239086DE-7B19-41D1-4F9E-216C89EAD27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el 1">
            <a:extLst>
              <a:ext uri="{FF2B5EF4-FFF2-40B4-BE49-F238E27FC236}">
                <a16:creationId xmlns:a16="http://schemas.microsoft.com/office/drawing/2014/main" id="{E405287E-1DAE-57E5-1EE2-A5DC67C25132}"/>
              </a:ext>
            </a:extLst>
          </p:cNvPr>
          <p:cNvSpPr>
            <a:spLocks noGrp="1"/>
          </p:cNvSpPr>
          <p:nvPr>
            <p:ph type="title"/>
          </p:nvPr>
        </p:nvSpPr>
        <p:spPr/>
        <p:txBody>
          <a:bodyPr/>
          <a:lstStyle/>
          <a:p>
            <a:r>
              <a:rPr lang="de-CH" sz="4400" dirty="0"/>
              <a:t>LASER DRILLING</a:t>
            </a:r>
          </a:p>
        </p:txBody>
      </p:sp>
      <p:sp>
        <p:nvSpPr>
          <p:cNvPr id="4" name="Text Placeholder 5">
            <a:extLst>
              <a:ext uri="{FF2B5EF4-FFF2-40B4-BE49-F238E27FC236}">
                <a16:creationId xmlns:a16="http://schemas.microsoft.com/office/drawing/2014/main" id="{BEC35FC9-3381-219F-0AB1-B4DB64DC6B4E}"/>
              </a:ext>
            </a:extLst>
          </p:cNvPr>
          <p:cNvSpPr txBox="1">
            <a:spLocks/>
          </p:cNvSpPr>
          <p:nvPr/>
        </p:nvSpPr>
        <p:spPr bwMode="auto">
          <a:xfrm>
            <a:off x="623295" y="1520998"/>
            <a:ext cx="10930113" cy="4927706"/>
          </a:xfrm>
          <a:prstGeom prst="rect">
            <a:avLst/>
          </a:prstGeom>
          <a:noFill/>
          <a:ln w="19050">
            <a:solidFill>
              <a:schemeClr val="tx1"/>
            </a:solidFill>
            <a:miter lim="800000"/>
            <a:headEnd/>
            <a:tailEnd/>
          </a:ln>
          <a:effectLst/>
        </p:spPr>
        <p:txBody>
          <a:bodyPr vert="horz" wrap="square" lIns="0" tIns="0" rIns="0" bIns="0" numCol="1" anchor="t" anchorCtr="0" compatLnSpc="1">
            <a:prstTxWarp prst="textNoShape">
              <a:avLst/>
            </a:prstTxWarp>
          </a:bodyPr>
          <a:lstStyle/>
          <a:p>
            <a:pPr marL="88900" lvl="0" fontAlgn="base">
              <a:lnSpc>
                <a:spcPts val="2000"/>
              </a:lnSpc>
              <a:spcBef>
                <a:spcPct val="0"/>
              </a:spcBef>
              <a:spcAft>
                <a:spcPct val="0"/>
              </a:spcAft>
              <a:defRPr/>
            </a:pPr>
            <a:r>
              <a:rPr lang="de-CH" dirty="0">
                <a:latin typeface="Arial" pitchFamily="34" charset="0"/>
                <a:cs typeface="Arial" pitchFamily="34" charset="0"/>
              </a:rPr>
              <a:t>Description Business Case (</a:t>
            </a:r>
            <a:r>
              <a:rPr lang="de-CH" dirty="0" err="1">
                <a:latin typeface="Arial" pitchFamily="34" charset="0"/>
                <a:cs typeface="Arial" pitchFamily="34" charset="0"/>
              </a:rPr>
              <a:t>cont</a:t>
            </a:r>
            <a:r>
              <a:rPr lang="de-CH" dirty="0">
                <a:latin typeface="Arial" pitchFamily="34" charset="0"/>
                <a:cs typeface="Arial" pitchFamily="34" charset="0"/>
              </a:rPr>
              <a:t>.):</a:t>
            </a:r>
          </a:p>
          <a:p>
            <a:pPr marL="88900" lvl="0" fontAlgn="base">
              <a:lnSpc>
                <a:spcPts val="2000"/>
              </a:lnSpc>
              <a:spcBef>
                <a:spcPct val="0"/>
              </a:spcBef>
              <a:spcAft>
                <a:spcPct val="0"/>
              </a:spcAft>
              <a:defRPr/>
            </a:pPr>
            <a:endParaRPr lang="de-CH" dirty="0">
              <a:latin typeface="Arial" pitchFamily="34" charset="0"/>
              <a:cs typeface="Arial" pitchFamily="34" charset="0"/>
            </a:endParaRPr>
          </a:p>
          <a:p>
            <a:pPr marL="88900" lvl="0" fontAlgn="base">
              <a:lnSpc>
                <a:spcPts val="2000"/>
              </a:lnSpc>
              <a:spcBef>
                <a:spcPct val="0"/>
              </a:spcBef>
              <a:spcAft>
                <a:spcPct val="0"/>
              </a:spcAft>
              <a:defRPr/>
            </a:pPr>
            <a:r>
              <a:rPr lang="en-US" b="0" i="0" dirty="0">
                <a:solidFill>
                  <a:srgbClr val="3C4043"/>
                </a:solidFill>
                <a:effectLst/>
                <a:latin typeface="Roboto" panose="02000000000000000000" pitchFamily="2" charset="0"/>
              </a:rPr>
              <a:t>The components are mounted onto the handling robot, the laser head in this set-up is fix. The handling robot moves the component in drilling position for each of the 2056 cooling holes of a Burner.</a:t>
            </a:r>
          </a:p>
          <a:p>
            <a:pPr marL="88900" lvl="0" fontAlgn="base">
              <a:lnSpc>
                <a:spcPts val="2000"/>
              </a:lnSpc>
              <a:spcBef>
                <a:spcPct val="0"/>
              </a:spcBef>
              <a:spcAft>
                <a:spcPct val="0"/>
              </a:spcAft>
              <a:defRPr/>
            </a:pPr>
            <a:endParaRPr lang="en-US" b="0" i="0" dirty="0">
              <a:solidFill>
                <a:srgbClr val="3C4043"/>
              </a:solidFill>
              <a:effectLst/>
              <a:latin typeface="Roboto" panose="02000000000000000000" pitchFamily="2" charset="0"/>
            </a:endParaRPr>
          </a:p>
          <a:p>
            <a:pPr marL="88900" lvl="0" fontAlgn="base">
              <a:lnSpc>
                <a:spcPts val="2000"/>
              </a:lnSpc>
              <a:spcBef>
                <a:spcPct val="0"/>
              </a:spcBef>
              <a:spcAft>
                <a:spcPct val="0"/>
              </a:spcAft>
              <a:defRPr/>
            </a:pPr>
            <a:endParaRPr lang="en-US" dirty="0">
              <a:solidFill>
                <a:srgbClr val="3C4043"/>
              </a:solidFill>
              <a:latin typeface="Roboto" panose="02000000000000000000" pitchFamily="2" charset="0"/>
            </a:endParaRPr>
          </a:p>
        </p:txBody>
      </p:sp>
      <p:sp>
        <p:nvSpPr>
          <p:cNvPr id="9" name="Textfeld 8">
            <a:extLst>
              <a:ext uri="{FF2B5EF4-FFF2-40B4-BE49-F238E27FC236}">
                <a16:creationId xmlns:a16="http://schemas.microsoft.com/office/drawing/2014/main" id="{6CF722DB-91C8-1D2E-F74C-AAC470E54425}"/>
              </a:ext>
            </a:extLst>
          </p:cNvPr>
          <p:cNvSpPr txBox="1"/>
          <p:nvPr/>
        </p:nvSpPr>
        <p:spPr>
          <a:xfrm>
            <a:off x="2180869" y="5795599"/>
            <a:ext cx="1656184" cy="215444"/>
          </a:xfrm>
          <a:prstGeom prst="rect">
            <a:avLst/>
          </a:prstGeom>
          <a:noFill/>
        </p:spPr>
        <p:txBody>
          <a:bodyPr wrap="square" lIns="0" tIns="0" rIns="0" bIns="0" rtlCol="0">
            <a:spAutoFit/>
          </a:bodyPr>
          <a:lstStyle/>
          <a:p>
            <a:pPr algn="l"/>
            <a:r>
              <a:rPr lang="de-CH" sz="1400" dirty="0"/>
              <a:t>Set-</a:t>
            </a:r>
            <a:r>
              <a:rPr lang="de-CH" sz="1400" dirty="0" err="1"/>
              <a:t>up</a:t>
            </a:r>
            <a:r>
              <a:rPr lang="de-CH" sz="1400" dirty="0"/>
              <a:t> </a:t>
            </a:r>
            <a:r>
              <a:rPr lang="de-CH" sz="1400" dirty="0" err="1"/>
              <a:t>of</a:t>
            </a:r>
            <a:r>
              <a:rPr lang="de-CH" sz="1400" dirty="0"/>
              <a:t> a Burner</a:t>
            </a:r>
          </a:p>
        </p:txBody>
      </p:sp>
      <p:sp>
        <p:nvSpPr>
          <p:cNvPr id="11" name="Textfeld 10">
            <a:extLst>
              <a:ext uri="{FF2B5EF4-FFF2-40B4-BE49-F238E27FC236}">
                <a16:creationId xmlns:a16="http://schemas.microsoft.com/office/drawing/2014/main" id="{CACF630C-6EDE-17CE-D84C-57AE703F4131}"/>
              </a:ext>
            </a:extLst>
          </p:cNvPr>
          <p:cNvSpPr txBox="1"/>
          <p:nvPr/>
        </p:nvSpPr>
        <p:spPr>
          <a:xfrm>
            <a:off x="7649398" y="5795599"/>
            <a:ext cx="1656184" cy="215444"/>
          </a:xfrm>
          <a:prstGeom prst="rect">
            <a:avLst/>
          </a:prstGeom>
          <a:noFill/>
        </p:spPr>
        <p:txBody>
          <a:bodyPr wrap="square" lIns="0" tIns="0" rIns="0" bIns="0" rtlCol="0">
            <a:spAutoFit/>
          </a:bodyPr>
          <a:lstStyle/>
          <a:p>
            <a:pPr algn="l"/>
            <a:r>
              <a:rPr lang="de-CH" sz="1400" dirty="0"/>
              <a:t>Visual </a:t>
            </a:r>
            <a:r>
              <a:rPr lang="de-CH" sz="1400" dirty="0" err="1"/>
              <a:t>inspection</a:t>
            </a:r>
            <a:endParaRPr lang="de-CH" sz="1400" dirty="0"/>
          </a:p>
        </p:txBody>
      </p:sp>
      <p:pic>
        <p:nvPicPr>
          <p:cNvPr id="12" name="Grafik 11" descr="Ein Bild, das Maschine, Bautechnik, Industrie, Werkzeug enthält.&#10;&#10;KI-generierte Inhalte können fehlerhaft sein.">
            <a:extLst>
              <a:ext uri="{FF2B5EF4-FFF2-40B4-BE49-F238E27FC236}">
                <a16:creationId xmlns:a16="http://schemas.microsoft.com/office/drawing/2014/main" id="{238C88B6-AC21-312D-7B83-B68148C00F4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268712" y="2860898"/>
            <a:ext cx="3757339" cy="2818004"/>
          </a:xfrm>
          <a:prstGeom prst="rect">
            <a:avLst/>
          </a:prstGeom>
        </p:spPr>
      </p:pic>
      <p:pic>
        <p:nvPicPr>
          <p:cNvPr id="14" name="Grafik 13" descr="Ein Bild, das Küchenutensilien, Sieb, Im Haus, Raspel enthält.&#10;&#10;KI-generierte Inhalte können fehlerhaft sein.">
            <a:extLst>
              <a:ext uri="{FF2B5EF4-FFF2-40B4-BE49-F238E27FC236}">
                <a16:creationId xmlns:a16="http://schemas.microsoft.com/office/drawing/2014/main" id="{72F76332-34C3-CD1B-E3CB-19AFF7C10F1B}"/>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181204" y="2858999"/>
            <a:ext cx="2113503" cy="2818004"/>
          </a:xfrm>
          <a:prstGeom prst="rect">
            <a:avLst/>
          </a:prstGeom>
        </p:spPr>
      </p:pic>
    </p:spTree>
    <p:extLst>
      <p:ext uri="{BB962C8B-B14F-4D97-AF65-F5344CB8AC3E}">
        <p14:creationId xmlns:p14="http://schemas.microsoft.com/office/powerpoint/2010/main" val="106668383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32E8C-A12B-AA28-C2C5-A1E8757436D0}"/>
            </a:ext>
          </a:extLst>
        </p:cNvPr>
        <p:cNvGrpSpPr/>
        <p:nvPr/>
      </p:nvGrpSpPr>
      <p:grpSpPr>
        <a:xfrm>
          <a:off x="0" y="0"/>
          <a:ext cx="0" cy="0"/>
          <a:chOff x="0" y="0"/>
          <a:chExt cx="0" cy="0"/>
        </a:xfrm>
      </p:grpSpPr>
      <p:graphicFrame>
        <p:nvGraphicFramePr>
          <p:cNvPr id="60418" name="Objekt 16" hidden="1">
            <a:extLst>
              <a:ext uri="{FF2B5EF4-FFF2-40B4-BE49-F238E27FC236}">
                <a16:creationId xmlns:a16="http://schemas.microsoft.com/office/drawing/2014/main" id="{0C3C0CAF-8413-40CF-C984-F999279967DB}"/>
              </a:ext>
            </a:extLst>
          </p:cNvPr>
          <p:cNvGraphicFramePr>
            <a:graphicFrameLocks/>
          </p:cNvGraphicFramePr>
          <p:nvPr>
            <p:custDataLst>
              <p:tags r:id="rId1"/>
            </p:custDataLst>
          </p:nvPr>
        </p:nvGraphicFramePr>
        <p:xfrm>
          <a:off x="1524000" y="0"/>
          <a:ext cx="158750" cy="158750"/>
        </p:xfrm>
        <a:graphic>
          <a:graphicData uri="http://schemas.openxmlformats.org/presentationml/2006/ole">
            <mc:AlternateContent xmlns:mc="http://schemas.openxmlformats.org/markup-compatibility/2006">
              <mc:Choice xmlns:v="urn:schemas-microsoft-com:vml" Requires="v">
                <p:oleObj name="think-cell Folie" r:id="rId4" imgW="360" imgH="360" progId="TCLayout.ActiveDocument.1">
                  <p:embed/>
                </p:oleObj>
              </mc:Choice>
              <mc:Fallback>
                <p:oleObj name="think-cell Folie" r:id="rId4" imgW="360" imgH="360" progId="TCLayout.ActiveDocument.1">
                  <p:embed/>
                  <p:pic>
                    <p:nvPicPr>
                      <p:cNvPr id="60418" name="Objekt 16" hidden="1">
                        <a:extLst>
                          <a:ext uri="{FF2B5EF4-FFF2-40B4-BE49-F238E27FC236}">
                            <a16:creationId xmlns:a16="http://schemas.microsoft.com/office/drawing/2014/main" id="{0C3C0CAF-8413-40CF-C984-F999279967D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el 1">
            <a:extLst>
              <a:ext uri="{FF2B5EF4-FFF2-40B4-BE49-F238E27FC236}">
                <a16:creationId xmlns:a16="http://schemas.microsoft.com/office/drawing/2014/main" id="{CD6B5CD3-771F-1689-ACF8-527DDF2C019D}"/>
              </a:ext>
            </a:extLst>
          </p:cNvPr>
          <p:cNvSpPr>
            <a:spLocks noGrp="1"/>
          </p:cNvSpPr>
          <p:nvPr>
            <p:ph type="title"/>
          </p:nvPr>
        </p:nvSpPr>
        <p:spPr/>
        <p:txBody>
          <a:bodyPr/>
          <a:lstStyle/>
          <a:p>
            <a:r>
              <a:rPr lang="de-CH" sz="4400" dirty="0"/>
              <a:t>LASER DRILLING</a:t>
            </a:r>
          </a:p>
        </p:txBody>
      </p:sp>
      <p:sp>
        <p:nvSpPr>
          <p:cNvPr id="7" name="Text Placeholder 5">
            <a:extLst>
              <a:ext uri="{FF2B5EF4-FFF2-40B4-BE49-F238E27FC236}">
                <a16:creationId xmlns:a16="http://schemas.microsoft.com/office/drawing/2014/main" id="{46ECAE9F-1CBE-52F5-1F65-843F3F1BDCDD}"/>
              </a:ext>
            </a:extLst>
          </p:cNvPr>
          <p:cNvSpPr txBox="1">
            <a:spLocks/>
          </p:cNvSpPr>
          <p:nvPr/>
        </p:nvSpPr>
        <p:spPr bwMode="auto">
          <a:xfrm>
            <a:off x="623295" y="1540253"/>
            <a:ext cx="10930113" cy="4696917"/>
          </a:xfrm>
          <a:prstGeom prst="rect">
            <a:avLst/>
          </a:prstGeom>
          <a:noFill/>
          <a:ln w="19050">
            <a:solidFill>
              <a:schemeClr val="tx1"/>
            </a:solidFill>
            <a:miter lim="800000"/>
            <a:headEnd/>
            <a:tailEnd/>
          </a:ln>
          <a:effectLst/>
        </p:spPr>
        <p:txBody>
          <a:bodyPr vert="horz" wrap="square" lIns="0" tIns="0" rIns="0" bIns="0" numCol="1" anchor="t" anchorCtr="0" compatLnSpc="1">
            <a:prstTxWarp prst="textNoShape">
              <a:avLst/>
            </a:prstTxWarp>
          </a:bodyPr>
          <a:lstStyle/>
          <a:p>
            <a:pPr marL="88900" lvl="0" fontAlgn="base">
              <a:lnSpc>
                <a:spcPts val="2000"/>
              </a:lnSpc>
              <a:spcBef>
                <a:spcPct val="0"/>
              </a:spcBef>
              <a:spcAft>
                <a:spcPct val="0"/>
              </a:spcAft>
              <a:defRPr/>
            </a:pPr>
            <a:r>
              <a:rPr lang="de-CH" dirty="0">
                <a:latin typeface="Arial" pitchFamily="34" charset="0"/>
                <a:cs typeface="Arial" pitchFamily="34" charset="0"/>
              </a:rPr>
              <a:t>Description Business Case (</a:t>
            </a:r>
            <a:r>
              <a:rPr lang="de-CH" dirty="0" err="1">
                <a:latin typeface="Arial" pitchFamily="34" charset="0"/>
                <a:cs typeface="Arial" pitchFamily="34" charset="0"/>
              </a:rPr>
              <a:t>cont</a:t>
            </a:r>
            <a:r>
              <a:rPr lang="de-CH" dirty="0">
                <a:latin typeface="Arial" pitchFamily="34" charset="0"/>
                <a:cs typeface="Arial" pitchFamily="34" charset="0"/>
              </a:rPr>
              <a:t>.):</a:t>
            </a:r>
          </a:p>
          <a:p>
            <a:pPr marL="88900" lvl="0" fontAlgn="base">
              <a:lnSpc>
                <a:spcPts val="2000"/>
              </a:lnSpc>
              <a:spcBef>
                <a:spcPct val="0"/>
              </a:spcBef>
              <a:spcAft>
                <a:spcPct val="0"/>
              </a:spcAft>
              <a:defRPr/>
            </a:pPr>
            <a:endParaRPr lang="en-US" dirty="0">
              <a:solidFill>
                <a:srgbClr val="3C4043"/>
              </a:solidFill>
              <a:latin typeface="Roboto" panose="02000000000000000000" pitchFamily="2" charset="0"/>
            </a:endParaRPr>
          </a:p>
          <a:p>
            <a:pPr marL="88900" lvl="0" fontAlgn="base">
              <a:lnSpc>
                <a:spcPts val="2000"/>
              </a:lnSpc>
              <a:spcBef>
                <a:spcPct val="0"/>
              </a:spcBef>
              <a:spcAft>
                <a:spcPct val="0"/>
              </a:spcAft>
              <a:defRPr/>
            </a:pPr>
            <a:r>
              <a:rPr lang="en-US" b="0" i="0" dirty="0">
                <a:solidFill>
                  <a:srgbClr val="3C4043"/>
                </a:solidFill>
                <a:effectLst/>
                <a:latin typeface="Roboto" panose="02000000000000000000" pitchFamily="2" charset="0"/>
              </a:rPr>
              <a:t>The handling robots and the surrounding processing cells respectively the machine equipment can continue to be used. New, energy-efficient pulsed fiber lasers with very high pulse powers (over 10 kW pulse power) have been available on the market for a few years. </a:t>
            </a:r>
          </a:p>
          <a:p>
            <a:pPr marL="88900" lvl="0" fontAlgn="base">
              <a:lnSpc>
                <a:spcPts val="2000"/>
              </a:lnSpc>
              <a:spcBef>
                <a:spcPct val="0"/>
              </a:spcBef>
              <a:spcAft>
                <a:spcPct val="0"/>
              </a:spcAft>
              <a:defRPr/>
            </a:pPr>
            <a:endParaRPr lang="en-US" dirty="0">
              <a:solidFill>
                <a:srgbClr val="3C4043"/>
              </a:solidFill>
              <a:latin typeface="Roboto" panose="02000000000000000000" pitchFamily="2" charset="0"/>
            </a:endParaRPr>
          </a:p>
          <a:p>
            <a:pPr marL="88900" lvl="0" fontAlgn="base">
              <a:lnSpc>
                <a:spcPts val="2000"/>
              </a:lnSpc>
              <a:spcBef>
                <a:spcPct val="0"/>
              </a:spcBef>
              <a:spcAft>
                <a:spcPct val="0"/>
              </a:spcAft>
              <a:defRPr/>
            </a:pPr>
            <a:r>
              <a:rPr lang="en-US" b="0" i="0" dirty="0">
                <a:solidFill>
                  <a:srgbClr val="3C4043"/>
                </a:solidFill>
                <a:effectLst/>
                <a:latin typeface="Roboto" panose="02000000000000000000" pitchFamily="2" charset="0"/>
              </a:rPr>
              <a:t>In addition to the introduction of the new laser technology, the process characteristics are to be developed, optimized and validated to meet the increased demands of the market and to increase the company's competitiveness. </a:t>
            </a:r>
          </a:p>
          <a:p>
            <a:pPr marL="88900" lvl="0" fontAlgn="base">
              <a:lnSpc>
                <a:spcPts val="2000"/>
              </a:lnSpc>
              <a:spcBef>
                <a:spcPct val="0"/>
              </a:spcBef>
              <a:spcAft>
                <a:spcPct val="0"/>
              </a:spcAft>
              <a:defRPr/>
            </a:pPr>
            <a:endParaRPr lang="en-US" dirty="0">
              <a:solidFill>
                <a:srgbClr val="3C4043"/>
              </a:solidFill>
              <a:latin typeface="Roboto" panose="02000000000000000000" pitchFamily="2" charset="0"/>
            </a:endParaRPr>
          </a:p>
          <a:p>
            <a:pPr marL="88900" lvl="0" fontAlgn="base">
              <a:lnSpc>
                <a:spcPts val="2000"/>
              </a:lnSpc>
              <a:spcBef>
                <a:spcPct val="0"/>
              </a:spcBef>
              <a:spcAft>
                <a:spcPct val="0"/>
              </a:spcAft>
              <a:defRPr/>
            </a:pPr>
            <a:r>
              <a:rPr lang="en-US" b="0" i="0" dirty="0">
                <a:solidFill>
                  <a:srgbClr val="3C4043"/>
                </a:solidFill>
                <a:effectLst/>
                <a:latin typeface="Roboto" panose="02000000000000000000" pitchFamily="2" charset="0"/>
              </a:rPr>
              <a:t>We receive technical support for the conversion of the systems from the FHNW in Brugg-Windisch and it includes the solution of the complex interfaces between the various technologies: </a:t>
            </a: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Laser engineering, installation and adjustment </a:t>
            </a:r>
          </a:p>
          <a:p>
            <a:pPr marL="374650" lvl="0" indent="-285750" fontAlgn="base">
              <a:lnSpc>
                <a:spcPts val="2000"/>
              </a:lnSpc>
              <a:spcBef>
                <a:spcPct val="0"/>
              </a:spcBef>
              <a:spcAft>
                <a:spcPct val="0"/>
              </a:spcAft>
              <a:buFontTx/>
              <a:buChar char="-"/>
              <a:defRPr/>
            </a:pPr>
            <a:r>
              <a:rPr lang="en-US" dirty="0">
                <a:solidFill>
                  <a:srgbClr val="3C4043"/>
                </a:solidFill>
                <a:latin typeface="Roboto" panose="02000000000000000000" pitchFamily="2" charset="0"/>
              </a:rPr>
              <a:t>O</a:t>
            </a:r>
            <a:r>
              <a:rPr lang="en-US" b="0" i="0" dirty="0">
                <a:solidFill>
                  <a:srgbClr val="3C4043"/>
                </a:solidFill>
                <a:effectLst/>
                <a:latin typeface="Roboto" panose="02000000000000000000" pitchFamily="2" charset="0"/>
              </a:rPr>
              <a:t>ptical design and construction </a:t>
            </a: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Design, construction and manufacture of industrial-grade opto-mechanical systems </a:t>
            </a: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Integration of lasers and interfaces (control, water, electrical components) </a:t>
            </a: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Laser process development (laser drilling, cutting, welding) </a:t>
            </a: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Metallographic analysis and evaluation </a:t>
            </a:r>
          </a:p>
        </p:txBody>
      </p:sp>
    </p:spTree>
    <p:extLst>
      <p:ext uri="{BB962C8B-B14F-4D97-AF65-F5344CB8AC3E}">
        <p14:creationId xmlns:p14="http://schemas.microsoft.com/office/powerpoint/2010/main" val="4251738323"/>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976D5-DD5D-C891-D46D-681B721DE8A2}"/>
            </a:ext>
          </a:extLst>
        </p:cNvPr>
        <p:cNvGrpSpPr/>
        <p:nvPr/>
      </p:nvGrpSpPr>
      <p:grpSpPr>
        <a:xfrm>
          <a:off x="0" y="0"/>
          <a:ext cx="0" cy="0"/>
          <a:chOff x="0" y="0"/>
          <a:chExt cx="0" cy="0"/>
        </a:xfrm>
      </p:grpSpPr>
      <p:graphicFrame>
        <p:nvGraphicFramePr>
          <p:cNvPr id="60418" name="Objekt 16" hidden="1">
            <a:extLst>
              <a:ext uri="{FF2B5EF4-FFF2-40B4-BE49-F238E27FC236}">
                <a16:creationId xmlns:a16="http://schemas.microsoft.com/office/drawing/2014/main" id="{E8AF8345-691B-219A-C588-DC650095A258}"/>
              </a:ext>
            </a:extLst>
          </p:cNvPr>
          <p:cNvGraphicFramePr>
            <a:graphicFrameLocks/>
          </p:cNvGraphicFramePr>
          <p:nvPr>
            <p:custDataLst>
              <p:tags r:id="rId1"/>
            </p:custDataLst>
          </p:nvPr>
        </p:nvGraphicFramePr>
        <p:xfrm>
          <a:off x="1524000" y="0"/>
          <a:ext cx="158750" cy="158750"/>
        </p:xfrm>
        <a:graphic>
          <a:graphicData uri="http://schemas.openxmlformats.org/presentationml/2006/ole">
            <mc:AlternateContent xmlns:mc="http://schemas.openxmlformats.org/markup-compatibility/2006">
              <mc:Choice xmlns:v="urn:schemas-microsoft-com:vml" Requires="v">
                <p:oleObj name="think-cell Folie" r:id="rId4" imgW="360" imgH="360" progId="TCLayout.ActiveDocument.1">
                  <p:embed/>
                </p:oleObj>
              </mc:Choice>
              <mc:Fallback>
                <p:oleObj name="think-cell Folie" r:id="rId4" imgW="360" imgH="360" progId="TCLayout.ActiveDocument.1">
                  <p:embed/>
                  <p:pic>
                    <p:nvPicPr>
                      <p:cNvPr id="60418" name="Objekt 16" hidden="1">
                        <a:extLst>
                          <a:ext uri="{FF2B5EF4-FFF2-40B4-BE49-F238E27FC236}">
                            <a16:creationId xmlns:a16="http://schemas.microsoft.com/office/drawing/2014/main" id="{E8AF8345-691B-219A-C588-DC650095A25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el 1">
            <a:extLst>
              <a:ext uri="{FF2B5EF4-FFF2-40B4-BE49-F238E27FC236}">
                <a16:creationId xmlns:a16="http://schemas.microsoft.com/office/drawing/2014/main" id="{B5A56EFD-521A-F05C-0E39-AB77C4E5B85E}"/>
              </a:ext>
            </a:extLst>
          </p:cNvPr>
          <p:cNvSpPr>
            <a:spLocks noGrp="1"/>
          </p:cNvSpPr>
          <p:nvPr>
            <p:ph type="title"/>
          </p:nvPr>
        </p:nvSpPr>
        <p:spPr/>
        <p:txBody>
          <a:bodyPr/>
          <a:lstStyle/>
          <a:p>
            <a:r>
              <a:rPr lang="de-CH" sz="4400" dirty="0"/>
              <a:t>LASER DRILLING</a:t>
            </a:r>
          </a:p>
        </p:txBody>
      </p:sp>
      <p:sp>
        <p:nvSpPr>
          <p:cNvPr id="3" name="Text Placeholder 5">
            <a:extLst>
              <a:ext uri="{FF2B5EF4-FFF2-40B4-BE49-F238E27FC236}">
                <a16:creationId xmlns:a16="http://schemas.microsoft.com/office/drawing/2014/main" id="{8A8B33E6-2E28-AA50-B49A-0A05E012EA0D}"/>
              </a:ext>
            </a:extLst>
          </p:cNvPr>
          <p:cNvSpPr txBox="1">
            <a:spLocks/>
          </p:cNvSpPr>
          <p:nvPr/>
        </p:nvSpPr>
        <p:spPr bwMode="auto">
          <a:xfrm>
            <a:off x="623295" y="1559494"/>
            <a:ext cx="10930113" cy="4600673"/>
          </a:xfrm>
          <a:prstGeom prst="rect">
            <a:avLst/>
          </a:prstGeom>
          <a:noFill/>
          <a:ln w="19050">
            <a:solidFill>
              <a:schemeClr val="tx1"/>
            </a:solidFill>
            <a:miter lim="800000"/>
            <a:headEnd/>
            <a:tailEnd/>
          </a:ln>
          <a:effectLst/>
        </p:spPr>
        <p:txBody>
          <a:bodyPr vert="horz" wrap="square" lIns="0" tIns="0" rIns="0" bIns="0" numCol="1" anchor="t" anchorCtr="0" compatLnSpc="1">
            <a:prstTxWarp prst="textNoShape">
              <a:avLst/>
            </a:prstTxWarp>
          </a:bodyPr>
          <a:lstStyle/>
          <a:p>
            <a:pPr marL="88900" lvl="0" fontAlgn="base">
              <a:lnSpc>
                <a:spcPts val="2000"/>
              </a:lnSpc>
              <a:spcBef>
                <a:spcPct val="0"/>
              </a:spcBef>
              <a:spcAft>
                <a:spcPct val="0"/>
              </a:spcAft>
              <a:defRPr/>
            </a:pPr>
            <a:r>
              <a:rPr lang="en-US" b="0" i="0" dirty="0">
                <a:solidFill>
                  <a:srgbClr val="3C4043"/>
                </a:solidFill>
                <a:effectLst/>
                <a:latin typeface="Roboto" panose="02000000000000000000" pitchFamily="2" charset="0"/>
              </a:rPr>
              <a:t>Benefits: </a:t>
            </a:r>
          </a:p>
          <a:p>
            <a:pPr marL="88900" lvl="0" fontAlgn="base">
              <a:lnSpc>
                <a:spcPts val="2000"/>
              </a:lnSpc>
              <a:spcBef>
                <a:spcPct val="0"/>
              </a:spcBef>
              <a:spcAft>
                <a:spcPct val="0"/>
              </a:spcAft>
              <a:defRPr/>
            </a:pPr>
            <a:endParaRPr lang="en-US" dirty="0">
              <a:solidFill>
                <a:srgbClr val="3C4043"/>
              </a:solidFill>
              <a:latin typeface="Roboto" panose="02000000000000000000" pitchFamily="2" charset="0"/>
            </a:endParaRP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Market security and maintaining competitiveness </a:t>
            </a: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Power savings &gt; 90% </a:t>
            </a: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Improvement in drilling quality, covering increased customer requirements </a:t>
            </a:r>
          </a:p>
          <a:p>
            <a:pPr marL="374650" lvl="0" indent="-285750" fontAlgn="base">
              <a:lnSpc>
                <a:spcPts val="2000"/>
              </a:lnSpc>
              <a:spcBef>
                <a:spcPct val="0"/>
              </a:spcBef>
              <a:spcAft>
                <a:spcPct val="0"/>
              </a:spcAft>
              <a:buFontTx/>
              <a:buChar char="-"/>
              <a:defRPr/>
            </a:pPr>
            <a:r>
              <a:rPr lang="en-US" b="0" i="0" dirty="0">
                <a:solidFill>
                  <a:srgbClr val="3C4043"/>
                </a:solidFill>
                <a:effectLst/>
                <a:latin typeface="Roboto" panose="02000000000000000000" pitchFamily="2" charset="0"/>
              </a:rPr>
              <a:t>Staged renewal of the systems possible</a:t>
            </a:r>
            <a:endParaRPr lang="de-CH" kern="1200" dirty="0">
              <a:solidFill>
                <a:schemeClr val="tx1"/>
              </a:solidFill>
              <a:latin typeface="Arial" pitchFamily="34" charset="0"/>
              <a:cs typeface="Arial" pitchFamily="34" charset="0"/>
            </a:endParaRPr>
          </a:p>
        </p:txBody>
      </p:sp>
      <p:pic>
        <p:nvPicPr>
          <p:cNvPr id="4" name="Grafik 3" descr="Ein Bild, das Screenshot, Werkzeug enthält.&#10;&#10;Automatisch generierte Beschreibung">
            <a:extLst>
              <a:ext uri="{FF2B5EF4-FFF2-40B4-BE49-F238E27FC236}">
                <a16:creationId xmlns:a16="http://schemas.microsoft.com/office/drawing/2014/main" id="{0862999D-249C-D2D8-349D-76EFC54665FD}"/>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289444" y="3330338"/>
            <a:ext cx="3768279" cy="2412496"/>
          </a:xfrm>
          <a:prstGeom prst="rect">
            <a:avLst/>
          </a:prstGeom>
        </p:spPr>
      </p:pic>
      <p:pic>
        <p:nvPicPr>
          <p:cNvPr id="5" name="Grafik 4" descr="Ein Bild, das Reptil, Gelände, Säugetier, Wildleben enthält.&#10;&#10;Automatisch generierte Beschreibung">
            <a:extLst>
              <a:ext uri="{FF2B5EF4-FFF2-40B4-BE49-F238E27FC236}">
                <a16:creationId xmlns:a16="http://schemas.microsoft.com/office/drawing/2014/main" id="{4F7DA342-02A5-3B6D-EBEA-6188B185D455}"/>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4060503" y="3707079"/>
            <a:ext cx="2166063" cy="1632103"/>
          </a:xfrm>
          <a:prstGeom prst="rect">
            <a:avLst/>
          </a:prstGeom>
        </p:spPr>
      </p:pic>
      <p:cxnSp>
        <p:nvCxnSpPr>
          <p:cNvPr id="6" name="Gerader Verbinder 5">
            <a:extLst>
              <a:ext uri="{FF2B5EF4-FFF2-40B4-BE49-F238E27FC236}">
                <a16:creationId xmlns:a16="http://schemas.microsoft.com/office/drawing/2014/main" id="{A68CFD34-F6F4-9DE5-0334-C6A244E6775D}"/>
              </a:ext>
            </a:extLst>
          </p:cNvPr>
          <p:cNvCxnSpPr>
            <a:cxnSpLocks/>
          </p:cNvCxnSpPr>
          <p:nvPr/>
        </p:nvCxnSpPr>
        <p:spPr>
          <a:xfrm>
            <a:off x="6226566" y="3707079"/>
            <a:ext cx="2234039" cy="1538686"/>
          </a:xfrm>
          <a:prstGeom prst="line">
            <a:avLst/>
          </a:prstGeom>
        </p:spPr>
        <p:style>
          <a:lnRef idx="1">
            <a:schemeClr val="dk1"/>
          </a:lnRef>
          <a:fillRef idx="0">
            <a:schemeClr val="dk1"/>
          </a:fillRef>
          <a:effectRef idx="0">
            <a:schemeClr val="dk1"/>
          </a:effectRef>
          <a:fontRef idx="minor">
            <a:schemeClr val="tx1"/>
          </a:fontRef>
        </p:style>
      </p:cxnSp>
      <p:cxnSp>
        <p:nvCxnSpPr>
          <p:cNvPr id="8" name="Gerader Verbinder 7">
            <a:extLst>
              <a:ext uri="{FF2B5EF4-FFF2-40B4-BE49-F238E27FC236}">
                <a16:creationId xmlns:a16="http://schemas.microsoft.com/office/drawing/2014/main" id="{BF0E42D8-3471-6E60-A417-6855DB580DB7}"/>
              </a:ext>
            </a:extLst>
          </p:cNvPr>
          <p:cNvCxnSpPr>
            <a:cxnSpLocks/>
          </p:cNvCxnSpPr>
          <p:nvPr/>
        </p:nvCxnSpPr>
        <p:spPr>
          <a:xfrm>
            <a:off x="4060503" y="5339182"/>
            <a:ext cx="4101719" cy="1422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9945813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Schrift, Logo, Grafiken, weiß enthält.&#10;&#10;KI-generierte Inhalte können fehlerhaft sein.">
            <a:extLst>
              <a:ext uri="{FF2B5EF4-FFF2-40B4-BE49-F238E27FC236}">
                <a16:creationId xmlns:a16="http://schemas.microsoft.com/office/drawing/2014/main" id="{27770957-977C-9DC9-0947-00C5E4CD756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087218" y="3850430"/>
            <a:ext cx="3419403" cy="1298968"/>
          </a:xfrm>
          <a:prstGeom prst="rect">
            <a:avLst/>
          </a:prstGeom>
        </p:spPr>
      </p:pic>
      <p:pic>
        <p:nvPicPr>
          <p:cNvPr id="9" name="Picture 8">
            <a:extLst>
              <a:ext uri="{FF2B5EF4-FFF2-40B4-BE49-F238E27FC236}">
                <a16:creationId xmlns:a16="http://schemas.microsoft.com/office/drawing/2014/main" id="{DA011AAA-C260-B7B1-5CFC-0C3ED376FC8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629376" y="3102061"/>
            <a:ext cx="2703321" cy="335803"/>
          </a:xfrm>
          <a:prstGeom prst="rect">
            <a:avLst/>
          </a:prstGeom>
        </p:spPr>
      </p:pic>
      <p:pic>
        <p:nvPicPr>
          <p:cNvPr id="10" name="Picture 9">
            <a:extLst>
              <a:ext uri="{FF2B5EF4-FFF2-40B4-BE49-F238E27FC236}">
                <a16:creationId xmlns:a16="http://schemas.microsoft.com/office/drawing/2014/main" id="{1923F706-4D7A-F34F-B4DF-38A6EB9F644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949723" y="3678130"/>
            <a:ext cx="1955578" cy="951052"/>
          </a:xfrm>
          <a:prstGeom prst="rect">
            <a:avLst/>
          </a:prstGeom>
        </p:spPr>
      </p:pic>
      <p:pic>
        <p:nvPicPr>
          <p:cNvPr id="11" name="Picture 10">
            <a:extLst>
              <a:ext uri="{FF2B5EF4-FFF2-40B4-BE49-F238E27FC236}">
                <a16:creationId xmlns:a16="http://schemas.microsoft.com/office/drawing/2014/main" id="{AA3432E1-CEBF-AA01-021D-67D598934A6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088712" y="3031367"/>
            <a:ext cx="3320444" cy="391709"/>
          </a:xfrm>
          <a:prstGeom prst="rect">
            <a:avLst/>
          </a:prstGeom>
        </p:spPr>
      </p:pic>
      <p:pic>
        <p:nvPicPr>
          <p:cNvPr id="12" name="Picture 11">
            <a:extLst>
              <a:ext uri="{FF2B5EF4-FFF2-40B4-BE49-F238E27FC236}">
                <a16:creationId xmlns:a16="http://schemas.microsoft.com/office/drawing/2014/main" id="{2DE5904F-E3EA-27A9-2344-840CF4A36AD5}"/>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5474645" y="924464"/>
            <a:ext cx="744919" cy="1210493"/>
          </a:xfrm>
          <a:prstGeom prst="rect">
            <a:avLst/>
          </a:prstGeom>
        </p:spPr>
      </p:pic>
      <p:pic>
        <p:nvPicPr>
          <p:cNvPr id="18" name="Picture 17">
            <a:extLst>
              <a:ext uri="{FF2B5EF4-FFF2-40B4-BE49-F238E27FC236}">
                <a16:creationId xmlns:a16="http://schemas.microsoft.com/office/drawing/2014/main" id="{9D6DF5F4-250D-36E7-5216-16AA7995214E}"/>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4235188" y="2231943"/>
            <a:ext cx="1838842" cy="631336"/>
          </a:xfrm>
          <a:prstGeom prst="rect">
            <a:avLst/>
          </a:prstGeom>
        </p:spPr>
      </p:pic>
      <p:pic>
        <p:nvPicPr>
          <p:cNvPr id="19" name="Picture 18">
            <a:extLst>
              <a:ext uri="{FF2B5EF4-FFF2-40B4-BE49-F238E27FC236}">
                <a16:creationId xmlns:a16="http://schemas.microsoft.com/office/drawing/2014/main" id="{2704975C-5398-DE25-FA4D-3F0BA1E531A9}"/>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265438" y="2360868"/>
            <a:ext cx="2814734" cy="661902"/>
          </a:xfrm>
          <a:prstGeom prst="rect">
            <a:avLst/>
          </a:prstGeom>
        </p:spPr>
      </p:pic>
      <p:pic>
        <p:nvPicPr>
          <p:cNvPr id="20" name="Picture 19">
            <a:extLst>
              <a:ext uri="{FF2B5EF4-FFF2-40B4-BE49-F238E27FC236}">
                <a16:creationId xmlns:a16="http://schemas.microsoft.com/office/drawing/2014/main" id="{B0AE5D3D-ECED-721B-230D-5B0CDF3010C4}"/>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5474645" y="4795983"/>
            <a:ext cx="3985300" cy="879569"/>
          </a:xfrm>
          <a:prstGeom prst="rect">
            <a:avLst/>
          </a:prstGeom>
        </p:spPr>
      </p:pic>
      <p:pic>
        <p:nvPicPr>
          <p:cNvPr id="2" name="Picture 1">
            <a:extLst>
              <a:ext uri="{FF2B5EF4-FFF2-40B4-BE49-F238E27FC236}">
                <a16:creationId xmlns:a16="http://schemas.microsoft.com/office/drawing/2014/main" id="{B7F2C556-4914-2D4C-CF76-C86550CB3A3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92735" y="1486874"/>
            <a:ext cx="3045640" cy="838370"/>
          </a:xfrm>
          <a:prstGeom prst="rect">
            <a:avLst/>
          </a:prstGeom>
        </p:spPr>
      </p:pic>
      <p:pic>
        <p:nvPicPr>
          <p:cNvPr id="3" name="Picture 2">
            <a:extLst>
              <a:ext uri="{FF2B5EF4-FFF2-40B4-BE49-F238E27FC236}">
                <a16:creationId xmlns:a16="http://schemas.microsoft.com/office/drawing/2014/main" id="{49E457EB-623F-A945-B835-0786EABE756D}"/>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6346570" y="1119706"/>
            <a:ext cx="3045640" cy="1312599"/>
          </a:xfrm>
          <a:prstGeom prst="rect">
            <a:avLst/>
          </a:prstGeom>
        </p:spPr>
      </p:pic>
      <p:pic>
        <p:nvPicPr>
          <p:cNvPr id="13" name="Picture 12" descr="A black and grey logo&#10;&#10;Description automatically generated">
            <a:extLst>
              <a:ext uri="{FF2B5EF4-FFF2-40B4-BE49-F238E27FC236}">
                <a16:creationId xmlns:a16="http://schemas.microsoft.com/office/drawing/2014/main" id="{B1BEDA48-514D-2CC1-890B-9731FE3915A2}"/>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6164374" y="2375241"/>
            <a:ext cx="2434087" cy="511766"/>
          </a:xfrm>
          <a:prstGeom prst="rect">
            <a:avLst/>
          </a:prstGeom>
        </p:spPr>
      </p:pic>
      <p:pic>
        <p:nvPicPr>
          <p:cNvPr id="1026" name="Picture 2" descr="ArianeGroup - Wikipedia">
            <a:extLst>
              <a:ext uri="{FF2B5EF4-FFF2-40B4-BE49-F238E27FC236}">
                <a16:creationId xmlns:a16="http://schemas.microsoft.com/office/drawing/2014/main" id="{1B7BEB31-57AF-F40C-8815-027C098DCE5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871001" y="1825370"/>
            <a:ext cx="2025718" cy="9480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F3BA6AC-5A36-6BAB-743F-A487EB02160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75055" y="4487504"/>
            <a:ext cx="3228073" cy="758597"/>
          </a:xfrm>
          <a:prstGeom prst="rect">
            <a:avLst/>
          </a:prstGeom>
        </p:spPr>
      </p:pic>
      <p:pic>
        <p:nvPicPr>
          <p:cNvPr id="15" name="Picture 14">
            <a:extLst>
              <a:ext uri="{FF2B5EF4-FFF2-40B4-BE49-F238E27FC236}">
                <a16:creationId xmlns:a16="http://schemas.microsoft.com/office/drawing/2014/main" id="{9921705D-01DE-2BB2-C941-333129559961}"/>
              </a:ext>
            </a:extLst>
          </p:cNvPr>
          <p:cNvPicPr>
            <a:picLocks noChangeAspect="1"/>
          </p:cNvPicPr>
          <p:nvPr/>
        </p:nvPicPr>
        <p:blipFill>
          <a:blip r:embed="rId16" cstate="screen">
            <a:extLst>
              <a:ext uri="{28A0092B-C50C-407E-A947-70E740481C1C}">
                <a14:useLocalDpi xmlns:a14="http://schemas.microsoft.com/office/drawing/2010/main" val="0"/>
              </a:ext>
            </a:extLst>
          </a:blip>
          <a:stretch>
            <a:fillRect/>
          </a:stretch>
        </p:blipFill>
        <p:spPr>
          <a:xfrm>
            <a:off x="9841596" y="4153656"/>
            <a:ext cx="957348" cy="1184718"/>
          </a:xfrm>
          <a:prstGeom prst="rect">
            <a:avLst/>
          </a:prstGeom>
        </p:spPr>
      </p:pic>
      <p:pic>
        <p:nvPicPr>
          <p:cNvPr id="16" name="Picture 15">
            <a:extLst>
              <a:ext uri="{FF2B5EF4-FFF2-40B4-BE49-F238E27FC236}">
                <a16:creationId xmlns:a16="http://schemas.microsoft.com/office/drawing/2014/main" id="{7A7C7C6A-7062-E2EF-DE7F-B9DD511603B7}"/>
              </a:ext>
            </a:extLst>
          </p:cNvPr>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a:xfrm>
            <a:off x="4146933" y="3483671"/>
            <a:ext cx="2175798" cy="485203"/>
          </a:xfrm>
          <a:prstGeom prst="rect">
            <a:avLst/>
          </a:prstGeom>
        </p:spPr>
      </p:pic>
      <p:pic>
        <p:nvPicPr>
          <p:cNvPr id="22" name="Picture 21" descr="A blue and black logo&#10;&#10;Description automatically generated">
            <a:extLst>
              <a:ext uri="{FF2B5EF4-FFF2-40B4-BE49-F238E27FC236}">
                <a16:creationId xmlns:a16="http://schemas.microsoft.com/office/drawing/2014/main" id="{39F3DFBE-D4BE-D2AA-4A50-0AFBDE36B4D8}"/>
              </a:ext>
            </a:extLst>
          </p:cNvPr>
          <p:cNvPicPr>
            <a:picLocks noChangeAspect="1"/>
          </p:cNvPicPr>
          <p:nvPr/>
        </p:nvPicPr>
        <p:blipFill rotWithShape="1">
          <a:blip r:embed="rId18" cstate="screen">
            <a:extLst>
              <a:ext uri="{28A0092B-C50C-407E-A947-70E740481C1C}">
                <a14:useLocalDpi xmlns:a14="http://schemas.microsoft.com/office/drawing/2010/main" val="0"/>
              </a:ext>
            </a:extLst>
          </a:blip>
          <a:srcRect/>
          <a:stretch/>
        </p:blipFill>
        <p:spPr>
          <a:xfrm>
            <a:off x="9158190" y="1242136"/>
            <a:ext cx="1765903" cy="432466"/>
          </a:xfrm>
          <a:prstGeom prst="rect">
            <a:avLst/>
          </a:prstGeom>
        </p:spPr>
      </p:pic>
      <p:pic>
        <p:nvPicPr>
          <p:cNvPr id="24" name="Picture 23" descr="A logo on a black background&#10;&#10;Description automatically generated">
            <a:extLst>
              <a:ext uri="{FF2B5EF4-FFF2-40B4-BE49-F238E27FC236}">
                <a16:creationId xmlns:a16="http://schemas.microsoft.com/office/drawing/2014/main" id="{E6803DB6-AD59-59FC-EC91-5BB9C37248D5}"/>
              </a:ext>
            </a:extLst>
          </p:cNvPr>
          <p:cNvPicPr>
            <a:picLocks noChangeAspect="1"/>
          </p:cNvPicPr>
          <p:nvPr/>
        </p:nvPicPr>
        <p:blipFill rotWithShape="1">
          <a:blip r:embed="rId19" cstate="screen">
            <a:extLst>
              <a:ext uri="{28A0092B-C50C-407E-A947-70E740481C1C}">
                <a14:useLocalDpi xmlns:a14="http://schemas.microsoft.com/office/drawing/2010/main" val="0"/>
              </a:ext>
            </a:extLst>
          </a:blip>
          <a:srcRect/>
          <a:stretch/>
        </p:blipFill>
        <p:spPr>
          <a:xfrm>
            <a:off x="5154609" y="4040122"/>
            <a:ext cx="2636395" cy="684613"/>
          </a:xfrm>
          <a:prstGeom prst="rect">
            <a:avLst/>
          </a:prstGeom>
        </p:spPr>
      </p:pic>
      <p:pic>
        <p:nvPicPr>
          <p:cNvPr id="25" name="Picture 24">
            <a:extLst>
              <a:ext uri="{FF2B5EF4-FFF2-40B4-BE49-F238E27FC236}">
                <a16:creationId xmlns:a16="http://schemas.microsoft.com/office/drawing/2014/main" id="{AD5730EE-9F27-CDF1-3A98-1E5F2F3D5274}"/>
              </a:ext>
            </a:extLst>
          </p:cNvPr>
          <p:cNvPicPr>
            <a:picLocks noChangeAspect="1"/>
          </p:cNvPicPr>
          <p:nvPr/>
        </p:nvPicPr>
        <p:blipFill>
          <a:blip r:embed="rId20" cstate="screen">
            <a:extLst>
              <a:ext uri="{28A0092B-C50C-407E-A947-70E740481C1C}">
                <a14:useLocalDpi xmlns:a14="http://schemas.microsoft.com/office/drawing/2010/main" val="0"/>
              </a:ext>
            </a:extLst>
          </a:blip>
          <a:stretch>
            <a:fillRect/>
          </a:stretch>
        </p:blipFill>
        <p:spPr>
          <a:xfrm>
            <a:off x="1404034" y="3541400"/>
            <a:ext cx="1466485" cy="953215"/>
          </a:xfrm>
          <a:prstGeom prst="rect">
            <a:avLst/>
          </a:prstGeom>
        </p:spPr>
      </p:pic>
      <p:pic>
        <p:nvPicPr>
          <p:cNvPr id="26" name="Picture 25">
            <a:extLst>
              <a:ext uri="{FF2B5EF4-FFF2-40B4-BE49-F238E27FC236}">
                <a16:creationId xmlns:a16="http://schemas.microsoft.com/office/drawing/2014/main" id="{98DB2AEE-C68D-F75C-E07F-B36E588BB46F}"/>
              </a:ext>
            </a:extLst>
          </p:cNvPr>
          <p:cNvPicPr>
            <a:picLocks noChangeAspect="1"/>
          </p:cNvPicPr>
          <p:nvPr/>
        </p:nvPicPr>
        <p:blipFill>
          <a:blip r:embed="rId21" cstate="screen">
            <a:extLst>
              <a:ext uri="{28A0092B-C50C-407E-A947-70E740481C1C}">
                <a14:useLocalDpi xmlns:a14="http://schemas.microsoft.com/office/drawing/2010/main" val="0"/>
              </a:ext>
            </a:extLst>
          </a:blip>
          <a:stretch>
            <a:fillRect/>
          </a:stretch>
        </p:blipFill>
        <p:spPr>
          <a:xfrm>
            <a:off x="6590038" y="3548894"/>
            <a:ext cx="4334055" cy="521441"/>
          </a:xfrm>
          <a:prstGeom prst="rect">
            <a:avLst/>
          </a:prstGeom>
        </p:spPr>
      </p:pic>
      <p:pic>
        <p:nvPicPr>
          <p:cNvPr id="28" name="Picture 27">
            <a:extLst>
              <a:ext uri="{FF2B5EF4-FFF2-40B4-BE49-F238E27FC236}">
                <a16:creationId xmlns:a16="http://schemas.microsoft.com/office/drawing/2014/main" id="{73099447-AADC-9D22-56F8-12DDC4B113F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223241" y="2908090"/>
            <a:ext cx="2703321" cy="602225"/>
          </a:xfrm>
          <a:prstGeom prst="rect">
            <a:avLst/>
          </a:prstGeom>
        </p:spPr>
      </p:pic>
      <p:pic>
        <p:nvPicPr>
          <p:cNvPr id="5" name="Grafik 4" descr="Ein Bild, das Schrift, Grafiken, Grafikdesign, Kreis enthält.&#10;&#10;Automatisch generierte Beschreibung">
            <a:extLst>
              <a:ext uri="{FF2B5EF4-FFF2-40B4-BE49-F238E27FC236}">
                <a16:creationId xmlns:a16="http://schemas.microsoft.com/office/drawing/2014/main" id="{56CD740B-0BDB-EF07-3AC5-8B56EA8F27DF}"/>
              </a:ext>
            </a:extLst>
          </p:cNvPr>
          <p:cNvPicPr>
            <a:picLocks noChangeAspect="1"/>
          </p:cNvPicPr>
          <p:nvPr/>
        </p:nvPicPr>
        <p:blipFill>
          <a:blip r:embed="rId23" cstate="screen">
            <a:extLst>
              <a:ext uri="{28A0092B-C50C-407E-A947-70E740481C1C}">
                <a14:useLocalDpi xmlns:a14="http://schemas.microsoft.com/office/drawing/2010/main" val="0"/>
              </a:ext>
            </a:extLst>
          </a:blip>
          <a:stretch>
            <a:fillRect/>
          </a:stretch>
        </p:blipFill>
        <p:spPr>
          <a:xfrm>
            <a:off x="7920414" y="936828"/>
            <a:ext cx="1162924" cy="1075705"/>
          </a:xfrm>
          <a:prstGeom prst="rect">
            <a:avLst/>
          </a:prstGeom>
        </p:spPr>
      </p:pic>
      <p:pic>
        <p:nvPicPr>
          <p:cNvPr id="7" name="Grafik 6" descr="Ein Bild, das Screenshot, Grafiken enthält.&#10;&#10;Automatisch generierte Beschreibung">
            <a:extLst>
              <a:ext uri="{FF2B5EF4-FFF2-40B4-BE49-F238E27FC236}">
                <a16:creationId xmlns:a16="http://schemas.microsoft.com/office/drawing/2014/main" id="{8BD97D9F-8720-89CA-7035-48BDA6931C26}"/>
              </a:ext>
            </a:extLst>
          </p:cNvPr>
          <p:cNvPicPr>
            <a:picLocks noChangeAspect="1"/>
          </p:cNvPicPr>
          <p:nvPr/>
        </p:nvPicPr>
        <p:blipFill>
          <a:blip r:embed="rId24" cstate="screen">
            <a:extLst>
              <a:ext uri="{28A0092B-C50C-407E-A947-70E740481C1C}">
                <a14:useLocalDpi xmlns:a14="http://schemas.microsoft.com/office/drawing/2010/main" val="0"/>
              </a:ext>
            </a:extLst>
          </a:blip>
          <a:stretch>
            <a:fillRect/>
          </a:stretch>
        </p:blipFill>
        <p:spPr>
          <a:xfrm>
            <a:off x="6981036" y="4605590"/>
            <a:ext cx="4521970" cy="1870995"/>
          </a:xfrm>
          <a:prstGeom prst="rect">
            <a:avLst/>
          </a:prstGeom>
        </p:spPr>
      </p:pic>
      <p:sp>
        <p:nvSpPr>
          <p:cNvPr id="8" name="Titel 7">
            <a:extLst>
              <a:ext uri="{FF2B5EF4-FFF2-40B4-BE49-F238E27FC236}">
                <a16:creationId xmlns:a16="http://schemas.microsoft.com/office/drawing/2014/main" id="{98491BB1-5EE1-1EC8-88B6-4EF00879D34C}"/>
              </a:ext>
            </a:extLst>
          </p:cNvPr>
          <p:cNvSpPr>
            <a:spLocks noGrp="1"/>
          </p:cNvSpPr>
          <p:nvPr>
            <p:ph type="title"/>
          </p:nvPr>
        </p:nvSpPr>
        <p:spPr/>
        <p:txBody>
          <a:bodyPr/>
          <a:lstStyle/>
          <a:p>
            <a:r>
              <a:rPr lang="de-CH" sz="4400" dirty="0"/>
              <a:t>Customers</a:t>
            </a:r>
          </a:p>
        </p:txBody>
      </p:sp>
      <p:pic>
        <p:nvPicPr>
          <p:cNvPr id="1028" name="Picture 4">
            <a:extLst>
              <a:ext uri="{FF2B5EF4-FFF2-40B4-BE49-F238E27FC236}">
                <a16:creationId xmlns:a16="http://schemas.microsoft.com/office/drawing/2014/main" id="{C9E24714-3936-8DF9-5DB6-C0AC6ABEE121}"/>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122552" y="5274173"/>
            <a:ext cx="3102376" cy="60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488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BB62D-5426-C223-B353-92134371C548}"/>
            </a:ext>
          </a:extLst>
        </p:cNvPr>
        <p:cNvGrpSpPr/>
        <p:nvPr/>
      </p:nvGrpSpPr>
      <p:grpSpPr>
        <a:xfrm>
          <a:off x="0" y="0"/>
          <a:ext cx="0" cy="0"/>
          <a:chOff x="0" y="0"/>
          <a:chExt cx="0" cy="0"/>
        </a:xfrm>
      </p:grpSpPr>
      <p:pic>
        <p:nvPicPr>
          <p:cNvPr id="3" name="Grafik 2" descr="Ein Bild, das Kleidung, Person, Schuhwerk, Mann enthält.&#10;&#10;KI-generierte Inhalte können fehlerhaft sein.">
            <a:extLst>
              <a:ext uri="{FF2B5EF4-FFF2-40B4-BE49-F238E27FC236}">
                <a16:creationId xmlns:a16="http://schemas.microsoft.com/office/drawing/2014/main" id="{D14E5829-5921-FF56-FF80-2CD2573D1F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3061" y="1926915"/>
            <a:ext cx="5370874" cy="4028156"/>
          </a:xfrm>
          <a:prstGeom prst="rect">
            <a:avLst/>
          </a:prstGeom>
        </p:spPr>
      </p:pic>
      <p:pic>
        <p:nvPicPr>
          <p:cNvPr id="7" name="Grafik 6" descr="Ein Bild, das Kreis, Grafiken, rot, Karminrot enthält.&#10;&#10;KI-generierte Inhalte können fehlerhaft sein.">
            <a:extLst>
              <a:ext uri="{FF2B5EF4-FFF2-40B4-BE49-F238E27FC236}">
                <a16:creationId xmlns:a16="http://schemas.microsoft.com/office/drawing/2014/main" id="{E6A75D0D-E196-C766-BEC3-4F303DBBB9CB}"/>
              </a:ext>
            </a:extLst>
          </p:cNvPr>
          <p:cNvPicPr>
            <a:picLocks noChangeAspect="1"/>
          </p:cNvPicPr>
          <p:nvPr/>
        </p:nvPicPr>
        <p:blipFill>
          <a:blip r:embed="rId4" cstate="screen">
            <a:extLst>
              <a:ext uri="{28A0092B-C50C-407E-A947-70E740481C1C}">
                <a14:useLocalDpi xmlns:a14="http://schemas.microsoft.com/office/drawing/2010/main"/>
              </a:ext>
            </a:extLst>
          </a:blip>
          <a:srcRect l="4566"/>
          <a:stretch/>
        </p:blipFill>
        <p:spPr>
          <a:xfrm>
            <a:off x="686466" y="1926915"/>
            <a:ext cx="4542028" cy="4028156"/>
          </a:xfrm>
          <a:prstGeom prst="rect">
            <a:avLst/>
          </a:prstGeom>
        </p:spPr>
      </p:pic>
      <p:sp>
        <p:nvSpPr>
          <p:cNvPr id="2" name="Titel 1">
            <a:extLst>
              <a:ext uri="{FF2B5EF4-FFF2-40B4-BE49-F238E27FC236}">
                <a16:creationId xmlns:a16="http://schemas.microsoft.com/office/drawing/2014/main" id="{42E06F1A-D1E7-9B10-64A1-3478C66677F7}"/>
              </a:ext>
            </a:extLst>
          </p:cNvPr>
          <p:cNvSpPr>
            <a:spLocks noGrp="1"/>
          </p:cNvSpPr>
          <p:nvPr>
            <p:ph type="title"/>
          </p:nvPr>
        </p:nvSpPr>
        <p:spPr/>
        <p:txBody>
          <a:bodyPr/>
          <a:lstStyle/>
          <a:p>
            <a:r>
              <a:rPr lang="de-CH" sz="4400" dirty="0"/>
              <a:t>FRANKE INDUSTRIE AG 2025</a:t>
            </a:r>
          </a:p>
        </p:txBody>
      </p:sp>
      <p:sp>
        <p:nvSpPr>
          <p:cNvPr id="6" name="Untertitel 5">
            <a:extLst>
              <a:ext uri="{FF2B5EF4-FFF2-40B4-BE49-F238E27FC236}">
                <a16:creationId xmlns:a16="http://schemas.microsoft.com/office/drawing/2014/main" id="{90AE3A1A-F34E-222B-1189-8CB285FD558F}"/>
              </a:ext>
            </a:extLst>
          </p:cNvPr>
          <p:cNvSpPr>
            <a:spLocks noGrp="1"/>
          </p:cNvSpPr>
          <p:nvPr>
            <p:ph type="subTitle" sz="quarter" idx="10"/>
          </p:nvPr>
        </p:nvSpPr>
        <p:spPr/>
        <p:txBody>
          <a:bodyPr/>
          <a:lstStyle/>
          <a:p>
            <a:r>
              <a:rPr lang="de-CH" dirty="0">
                <a:latin typeface="+mj-lt"/>
              </a:rPr>
              <a:t>WHEN PERFORMANCE MATTERS</a:t>
            </a:r>
          </a:p>
        </p:txBody>
      </p:sp>
    </p:spTree>
    <p:extLst>
      <p:ext uri="{BB962C8B-B14F-4D97-AF65-F5344CB8AC3E}">
        <p14:creationId xmlns:p14="http://schemas.microsoft.com/office/powerpoint/2010/main" val="4085036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8DE1384-F7BD-760E-762D-E07F89C5C88A}"/>
              </a:ext>
            </a:extLst>
          </p:cNvPr>
          <p:cNvSpPr>
            <a:spLocks noGrp="1"/>
          </p:cNvSpPr>
          <p:nvPr>
            <p:ph type="body" sz="quarter" idx="23"/>
          </p:nvPr>
        </p:nvSpPr>
        <p:spPr>
          <a:xfrm>
            <a:off x="9048751" y="5437558"/>
            <a:ext cx="2519434" cy="216000"/>
          </a:xfrm>
        </p:spPr>
        <p:txBody>
          <a:bodyPr/>
          <a:lstStyle/>
          <a:p>
            <a:r>
              <a:rPr lang="de-CH" dirty="0">
                <a:latin typeface="+mj-lt"/>
              </a:rPr>
              <a:t>Bruno Roost</a:t>
            </a:r>
          </a:p>
        </p:txBody>
      </p:sp>
      <p:sp>
        <p:nvSpPr>
          <p:cNvPr id="3" name="Textplatzhalter 2">
            <a:extLst>
              <a:ext uri="{FF2B5EF4-FFF2-40B4-BE49-F238E27FC236}">
                <a16:creationId xmlns:a16="http://schemas.microsoft.com/office/drawing/2014/main" id="{9740719C-282D-E5C8-70CB-8334C940C608}"/>
              </a:ext>
            </a:extLst>
          </p:cNvPr>
          <p:cNvSpPr>
            <a:spLocks noGrp="1"/>
          </p:cNvSpPr>
          <p:nvPr>
            <p:ph type="body" sz="quarter" idx="24"/>
          </p:nvPr>
        </p:nvSpPr>
        <p:spPr>
          <a:xfrm>
            <a:off x="9048751" y="5632920"/>
            <a:ext cx="2519433" cy="216000"/>
          </a:xfrm>
        </p:spPr>
        <p:txBody>
          <a:bodyPr/>
          <a:lstStyle/>
          <a:p>
            <a:r>
              <a:rPr lang="de-CH" dirty="0">
                <a:latin typeface="+mj-lt"/>
              </a:rPr>
              <a:t>Senior Engineer</a:t>
            </a:r>
          </a:p>
        </p:txBody>
      </p:sp>
      <p:sp>
        <p:nvSpPr>
          <p:cNvPr id="4" name="Textplatzhalter 3">
            <a:extLst>
              <a:ext uri="{FF2B5EF4-FFF2-40B4-BE49-F238E27FC236}">
                <a16:creationId xmlns:a16="http://schemas.microsoft.com/office/drawing/2014/main" id="{B6CEC482-87A8-DA63-4403-64A86FDDCD4D}"/>
              </a:ext>
            </a:extLst>
          </p:cNvPr>
          <p:cNvSpPr>
            <a:spLocks noGrp="1"/>
          </p:cNvSpPr>
          <p:nvPr>
            <p:ph type="body" sz="quarter" idx="25"/>
          </p:nvPr>
        </p:nvSpPr>
        <p:spPr>
          <a:xfrm>
            <a:off x="9048750" y="5832367"/>
            <a:ext cx="2519434" cy="663132"/>
          </a:xfrm>
        </p:spPr>
        <p:txBody>
          <a:bodyPr/>
          <a:lstStyle/>
          <a:p>
            <a:r>
              <a:rPr lang="de-CH" sz="1200" dirty="0">
                <a:latin typeface="+mj-lt"/>
              </a:rPr>
              <a:t>Phone:  +41 62 787 38 22 </a:t>
            </a:r>
          </a:p>
          <a:p>
            <a:r>
              <a:rPr lang="de-CH" sz="1200" dirty="0">
                <a:latin typeface="+mj-lt"/>
              </a:rPr>
              <a:t>Mobile:  +41 79 550 37 24</a:t>
            </a:r>
          </a:p>
          <a:p>
            <a:r>
              <a:rPr lang="de-CH" dirty="0">
                <a:latin typeface="+mj-lt"/>
                <a:hlinkClick r:id="rId2">
                  <a:extLst>
                    <a:ext uri="{A12FA001-AC4F-418D-AE19-62706E023703}">
                      <ahyp:hlinkClr xmlns:ahyp="http://schemas.microsoft.com/office/drawing/2018/hyperlinkcolor" val="tx"/>
                    </a:ext>
                  </a:extLst>
                </a:hlinkClick>
              </a:rPr>
              <a:t>bruno.roost@franke.com</a:t>
            </a:r>
            <a:endParaRPr lang="de-CH" dirty="0">
              <a:latin typeface="+mj-lt"/>
            </a:endParaRPr>
          </a:p>
          <a:p>
            <a:endParaRPr lang="de-CH" dirty="0">
              <a:latin typeface="+mj-lt"/>
            </a:endParaRPr>
          </a:p>
          <a:p>
            <a:endParaRPr lang="de-CH" dirty="0">
              <a:latin typeface="+mj-lt"/>
            </a:endParaRPr>
          </a:p>
        </p:txBody>
      </p:sp>
      <p:sp>
        <p:nvSpPr>
          <p:cNvPr id="5" name="Text Placeholder 6">
            <a:extLst>
              <a:ext uri="{FF2B5EF4-FFF2-40B4-BE49-F238E27FC236}">
                <a16:creationId xmlns:a16="http://schemas.microsoft.com/office/drawing/2014/main" id="{99562664-B8E3-3ABE-5B17-5040B498C16B}"/>
              </a:ext>
            </a:extLst>
          </p:cNvPr>
          <p:cNvSpPr txBox="1">
            <a:spLocks/>
          </p:cNvSpPr>
          <p:nvPr/>
        </p:nvSpPr>
        <p:spPr>
          <a:xfrm>
            <a:off x="1016177" y="5436892"/>
            <a:ext cx="2447426" cy="1058607"/>
          </a:xfrm>
          <a:prstGeom prst="rect">
            <a:avLst/>
          </a:prstGeom>
        </p:spPr>
        <p:txBody>
          <a:bodyPr/>
          <a:lstStyle>
            <a:lvl1pPr marL="0" indent="0" algn="l" defTabSz="914400" rtl="0" eaLnBrk="1" latinLnBrk="0" hangingPunct="1">
              <a:lnSpc>
                <a:spcPct val="100000"/>
              </a:lnSpc>
              <a:spcBef>
                <a:spcPts val="0"/>
              </a:spcBef>
              <a:spcAft>
                <a:spcPts val="0"/>
              </a:spcAft>
              <a:buClr>
                <a:schemeClr val="accent1"/>
              </a:buClr>
              <a:buSzPct val="120000"/>
              <a:buFont typeface="Wingdings" panose="05000000000000000000" pitchFamily="2" charset="2"/>
              <a:buNone/>
              <a:defRPr sz="1200" b="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0"/>
              </a:spcAft>
              <a:buClr>
                <a:schemeClr val="accent3"/>
              </a:buClr>
              <a:buSzPct val="120000"/>
              <a:buFont typeface="Wingdings" panose="05000000000000000000" pitchFamily="2" charset="2"/>
              <a:buNone/>
              <a:defRPr sz="1800" b="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600" b="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5pPr>
            <a:lvl6pPr marL="457200" indent="-457200" algn="l" defTabSz="914400" rtl="0" eaLnBrk="1" latinLnBrk="0" hangingPunct="1">
              <a:lnSpc>
                <a:spcPct val="110000"/>
              </a:lnSpc>
              <a:spcBef>
                <a:spcPts val="0"/>
              </a:spcBef>
              <a:spcAft>
                <a:spcPts val="600"/>
              </a:spcAft>
              <a:buFont typeface="+mj-lt"/>
              <a:buAutoNum type="arabicPeriod"/>
              <a:defRPr sz="1800"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7pPr>
            <a:lvl8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8pPr>
            <a:lvl9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9pPr>
          </a:lstStyle>
          <a:p>
            <a:r>
              <a:rPr lang="de-CH" sz="1600" dirty="0">
                <a:latin typeface="+mj-lt"/>
              </a:rPr>
              <a:t>Franke Industrie AG</a:t>
            </a:r>
          </a:p>
          <a:p>
            <a:r>
              <a:rPr lang="de-CH" sz="1600" dirty="0">
                <a:latin typeface="+mj-lt"/>
              </a:rPr>
              <a:t>Franke-Strasse 2</a:t>
            </a:r>
          </a:p>
          <a:p>
            <a:r>
              <a:rPr lang="de-CH" sz="1600" dirty="0">
                <a:latin typeface="+mj-lt"/>
              </a:rPr>
              <a:t>4663 Aarburg</a:t>
            </a:r>
          </a:p>
          <a:p>
            <a:r>
              <a:rPr lang="de-CH" sz="1600" dirty="0" err="1">
                <a:latin typeface="+mj-lt"/>
              </a:rPr>
              <a:t>Switzerland</a:t>
            </a:r>
            <a:endParaRPr lang="de-CH" sz="1600" dirty="0">
              <a:latin typeface="+mj-lt"/>
            </a:endParaRPr>
          </a:p>
        </p:txBody>
      </p:sp>
      <p:sp>
        <p:nvSpPr>
          <p:cNvPr id="7" name="Subtitle 2">
            <a:extLst>
              <a:ext uri="{FF2B5EF4-FFF2-40B4-BE49-F238E27FC236}">
                <a16:creationId xmlns:a16="http://schemas.microsoft.com/office/drawing/2014/main" id="{D6109401-3094-CD23-BD44-3129D0033FDD}"/>
              </a:ext>
            </a:extLst>
          </p:cNvPr>
          <p:cNvSpPr txBox="1">
            <a:spLocks/>
          </p:cNvSpPr>
          <p:nvPr/>
        </p:nvSpPr>
        <p:spPr>
          <a:xfrm>
            <a:off x="4512071" y="5997099"/>
            <a:ext cx="3167857" cy="504056"/>
          </a:xfrm>
          <a:prstGeom prst="rect">
            <a:avLst/>
          </a:prstGeom>
        </p:spPr>
        <p:txBody>
          <a:bodyPr vert="horz" lIns="0" tIns="0" rIns="0" bIns="72000" rtlCol="0" anchor="b" anchorCtr="0">
            <a:noAutofit/>
          </a:bodyPr>
          <a:lstStyle>
            <a:lvl1pPr marL="0" indent="0" algn="r" defTabSz="914400" rtl="0" eaLnBrk="1" latinLnBrk="0" hangingPunct="1">
              <a:lnSpc>
                <a:spcPct val="100000"/>
              </a:lnSpc>
              <a:spcBef>
                <a:spcPts val="0"/>
              </a:spcBef>
              <a:spcAft>
                <a:spcPts val="600"/>
              </a:spcAft>
              <a:buClr>
                <a:schemeClr val="accent1"/>
              </a:buClr>
              <a:buSzPct val="120000"/>
              <a:buFont typeface="Wingdings" panose="05000000000000000000" pitchFamily="2" charset="2"/>
              <a:buNone/>
              <a:defRPr sz="1800" b="0" kern="1200">
                <a:solidFill>
                  <a:schemeClr val="bg1"/>
                </a:solidFill>
                <a:latin typeface="Antarctica Light" pitchFamily="50" charset="0"/>
                <a:ea typeface="+mn-ea"/>
                <a:cs typeface="+mn-cs"/>
              </a:defRPr>
            </a:lvl1pPr>
            <a:lvl2pPr marL="0" indent="0" algn="l" defTabSz="914400" rtl="0" eaLnBrk="1" latinLnBrk="0" hangingPunct="1">
              <a:lnSpc>
                <a:spcPct val="110000"/>
              </a:lnSpc>
              <a:spcBef>
                <a:spcPts val="0"/>
              </a:spcBef>
              <a:spcAft>
                <a:spcPts val="600"/>
              </a:spcAft>
              <a:buClr>
                <a:schemeClr val="accent3"/>
              </a:buClr>
              <a:buSzPct val="120000"/>
              <a:buFont typeface="Wingdings" panose="05000000000000000000" pitchFamily="2" charset="2"/>
              <a:buNone/>
              <a:defRPr sz="18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600"/>
              </a:spcAft>
              <a:buFont typeface="+mj-lt"/>
              <a:buNone/>
              <a:defRPr sz="1800" b="1" kern="1200">
                <a:solidFill>
                  <a:schemeClr val="tx1"/>
                </a:solidFill>
                <a:latin typeface="+mn-lt"/>
                <a:ea typeface="+mn-ea"/>
                <a:cs typeface="+mn-cs"/>
              </a:defRPr>
            </a:lvl5pPr>
            <a:lvl6pPr marL="0" indent="0" algn="l" defTabSz="914400" rtl="0" eaLnBrk="1" latinLnBrk="0" hangingPunct="1">
              <a:lnSpc>
                <a:spcPct val="110000"/>
              </a:lnSpc>
              <a:spcBef>
                <a:spcPts val="0"/>
              </a:spcBef>
              <a:spcAft>
                <a:spcPts val="600"/>
              </a:spcAft>
              <a:buFont typeface="+mj-lt"/>
              <a:buNone/>
              <a:defRPr sz="1800"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7pPr>
            <a:lvl8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8pPr>
            <a:lvl9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9pPr>
          </a:lstStyle>
          <a:p>
            <a:pPr algn="ctr"/>
            <a:r>
              <a:rPr lang="en-US" sz="1600" b="1" dirty="0">
                <a:latin typeface="+mj-lt"/>
              </a:rPr>
              <a:t>www.frankeindustries.com</a:t>
            </a:r>
          </a:p>
        </p:txBody>
      </p:sp>
      <p:sp>
        <p:nvSpPr>
          <p:cNvPr id="8" name="Subtitle 2">
            <a:extLst>
              <a:ext uri="{FF2B5EF4-FFF2-40B4-BE49-F238E27FC236}">
                <a16:creationId xmlns:a16="http://schemas.microsoft.com/office/drawing/2014/main" id="{AB1B5BE3-43A9-2430-CEEC-45565FE75ABA}"/>
              </a:ext>
            </a:extLst>
          </p:cNvPr>
          <p:cNvSpPr txBox="1">
            <a:spLocks/>
          </p:cNvSpPr>
          <p:nvPr/>
        </p:nvSpPr>
        <p:spPr>
          <a:xfrm>
            <a:off x="4512071" y="5562242"/>
            <a:ext cx="3167857" cy="504056"/>
          </a:xfrm>
          <a:prstGeom prst="rect">
            <a:avLst/>
          </a:prstGeom>
        </p:spPr>
        <p:txBody>
          <a:bodyPr vert="horz" lIns="0" tIns="0" rIns="0" bIns="72000" rtlCol="0" anchor="b" anchorCtr="0">
            <a:noAutofit/>
          </a:bodyPr>
          <a:lstStyle>
            <a:lvl1pPr marL="0" indent="0" algn="r" defTabSz="914400" rtl="0" eaLnBrk="1" latinLnBrk="0" hangingPunct="1">
              <a:lnSpc>
                <a:spcPct val="100000"/>
              </a:lnSpc>
              <a:spcBef>
                <a:spcPts val="0"/>
              </a:spcBef>
              <a:spcAft>
                <a:spcPts val="600"/>
              </a:spcAft>
              <a:buClr>
                <a:schemeClr val="accent1"/>
              </a:buClr>
              <a:buSzPct val="120000"/>
              <a:buFont typeface="Wingdings" panose="05000000000000000000" pitchFamily="2" charset="2"/>
              <a:buNone/>
              <a:defRPr sz="1800" b="0" kern="1200">
                <a:solidFill>
                  <a:schemeClr val="bg1"/>
                </a:solidFill>
                <a:latin typeface="Antarctica Light" pitchFamily="50" charset="0"/>
                <a:ea typeface="+mn-ea"/>
                <a:cs typeface="+mn-cs"/>
              </a:defRPr>
            </a:lvl1pPr>
            <a:lvl2pPr marL="0" indent="0" algn="l" defTabSz="914400" rtl="0" eaLnBrk="1" latinLnBrk="0" hangingPunct="1">
              <a:lnSpc>
                <a:spcPct val="110000"/>
              </a:lnSpc>
              <a:spcBef>
                <a:spcPts val="0"/>
              </a:spcBef>
              <a:spcAft>
                <a:spcPts val="600"/>
              </a:spcAft>
              <a:buClr>
                <a:schemeClr val="accent3"/>
              </a:buClr>
              <a:buSzPct val="120000"/>
              <a:buFont typeface="Wingdings" panose="05000000000000000000" pitchFamily="2" charset="2"/>
              <a:buNone/>
              <a:defRPr sz="18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600"/>
              </a:spcAft>
              <a:buFont typeface="+mj-lt"/>
              <a:buNone/>
              <a:defRPr sz="1800" b="1" kern="1200">
                <a:solidFill>
                  <a:schemeClr val="tx1"/>
                </a:solidFill>
                <a:latin typeface="+mn-lt"/>
                <a:ea typeface="+mn-ea"/>
                <a:cs typeface="+mn-cs"/>
              </a:defRPr>
            </a:lvl5pPr>
            <a:lvl6pPr marL="0" indent="0" algn="l" defTabSz="914400" rtl="0" eaLnBrk="1" latinLnBrk="0" hangingPunct="1">
              <a:lnSpc>
                <a:spcPct val="110000"/>
              </a:lnSpc>
              <a:spcBef>
                <a:spcPts val="0"/>
              </a:spcBef>
              <a:spcAft>
                <a:spcPts val="600"/>
              </a:spcAft>
              <a:buFont typeface="+mj-lt"/>
              <a:buNone/>
              <a:defRPr sz="1800"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7pPr>
            <a:lvl8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8pPr>
            <a:lvl9pPr marL="0" indent="0" algn="l" defTabSz="914400"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9pPr>
          </a:lstStyle>
          <a:p>
            <a:pPr algn="ctr"/>
            <a:r>
              <a:rPr lang="en-US" sz="1600" b="0" dirty="0">
                <a:latin typeface="+mj-lt"/>
              </a:rPr>
              <a:t>when performance matters</a:t>
            </a:r>
          </a:p>
        </p:txBody>
      </p:sp>
    </p:spTree>
    <p:extLst>
      <p:ext uri="{BB962C8B-B14F-4D97-AF65-F5344CB8AC3E}">
        <p14:creationId xmlns:p14="http://schemas.microsoft.com/office/powerpoint/2010/main" val="157104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FRANKE master">
  <a:themeElements>
    <a:clrScheme name="FRANKE-Colors-v1-01">
      <a:dk1>
        <a:sysClr val="windowText" lastClr="000000"/>
      </a:dk1>
      <a:lt1>
        <a:sysClr val="window" lastClr="FFFFFF"/>
      </a:lt1>
      <a:dk2>
        <a:srgbClr val="406378"/>
      </a:dk2>
      <a:lt2>
        <a:srgbClr val="ADC3C4"/>
      </a:lt2>
      <a:accent1>
        <a:srgbClr val="E73743"/>
      </a:accent1>
      <a:accent2>
        <a:srgbClr val="000000"/>
      </a:accent2>
      <a:accent3>
        <a:srgbClr val="53565A"/>
      </a:accent3>
      <a:accent4>
        <a:srgbClr val="898B8D"/>
      </a:accent4>
      <a:accent5>
        <a:srgbClr val="B2B1B1"/>
      </a:accent5>
      <a:accent6>
        <a:srgbClr val="D9D8D7"/>
      </a:accent6>
      <a:hlink>
        <a:srgbClr val="000000"/>
      </a:hlink>
      <a:folHlink>
        <a:srgbClr val="000000"/>
      </a:folHlink>
    </a:clrScheme>
    <a:fontScheme name="Arial-Arial">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hin-Effects">
      <a:fillStyleLst>
        <a:solidFill>
          <a:schemeClr val="phClr"/>
        </a:solidFill>
        <a:solidFill>
          <a:schemeClr val="phClr"/>
        </a:solidFill>
        <a:solidFill>
          <a:schemeClr val="phClr"/>
        </a:solidFill>
      </a:fillStyleLst>
      <a:lnStyleLst>
        <a:ln w="3175" cap="flat" cmpd="sng" algn="ctr">
          <a:solidFill>
            <a:schemeClr val="phClr">
              <a:satMod val="100000"/>
            </a:schemeClr>
          </a:solidFill>
          <a:prstDash val="solid"/>
        </a:ln>
        <a:ln w="3175" cap="flat" cmpd="sng" algn="ctr">
          <a:solidFill>
            <a:schemeClr val="phClr">
              <a:satMod val="100000"/>
              <a:tint val="100000"/>
              <a:shade val="100000"/>
              <a:lumMod val="100000"/>
            </a:schemeClr>
          </a:solidFill>
          <a:prstDash val="solid"/>
        </a:ln>
        <a:ln w="3175" cap="flat" cmpd="sng" algn="ctr">
          <a:solidFill>
            <a:schemeClr val="bg1">
              <a:satMod val="100000"/>
            </a:scheme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3">
          <a:schemeClr val="lt1"/>
        </a:lnRef>
        <a:fillRef idx="1">
          <a:schemeClr val="accent1"/>
        </a:fillRef>
        <a:effectRef idx="1">
          <a:schemeClr val="accent1"/>
        </a:effectRef>
        <a:fontRef idx="minor">
          <a:schemeClr val="lt1"/>
        </a:fontRef>
      </a:style>
    </a:spDef>
    <a:lnDef>
      <a:spPr/>
      <a:bodyPr/>
      <a:lstStyle/>
      <a:style>
        <a:lnRef idx="1">
          <a:schemeClr val="dk1"/>
        </a:lnRef>
        <a:fillRef idx="0">
          <a:schemeClr val="dk1"/>
        </a:fillRef>
        <a:effectRef idx="0">
          <a:schemeClr val="dk1"/>
        </a:effectRef>
        <a:fontRef idx="minor">
          <a:schemeClr val="tx1"/>
        </a:fontRef>
      </a:style>
    </a:lnDef>
    <a:txDef>
      <a:spPr>
        <a:noFill/>
      </a:spPr>
      <a:bodyPr wrap="square" lIns="0" tIns="0" rIns="0" bIns="0" rtlCol="0">
        <a:spAutoFit/>
      </a:bodyPr>
      <a:lstStyle>
        <a:defPPr algn="l">
          <a:defRPr dirty="0"/>
        </a:defPPr>
      </a:lstStyle>
    </a:txDef>
  </a:objectDefaults>
  <a:extraClrSchemeLst>
    <a:extraClrScheme>
      <a:clrScheme name="FRANKE-Colors-v1-01">
        <a:dk1>
          <a:sysClr val="windowText" lastClr="000000"/>
        </a:dk1>
        <a:lt1>
          <a:sysClr val="window" lastClr="FFFFFF"/>
        </a:lt1>
        <a:dk2>
          <a:srgbClr val="406378"/>
        </a:dk2>
        <a:lt2>
          <a:srgbClr val="ADC3C4"/>
        </a:lt2>
        <a:accent1>
          <a:srgbClr val="E73743"/>
        </a:accent1>
        <a:accent2>
          <a:srgbClr val="000000"/>
        </a:accent2>
        <a:accent3>
          <a:srgbClr val="53565A"/>
        </a:accent3>
        <a:accent4>
          <a:srgbClr val="898B8D"/>
        </a:accent4>
        <a:accent5>
          <a:srgbClr val="B2B1B1"/>
        </a:accent5>
        <a:accent6>
          <a:srgbClr val="D9D8D7"/>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Burgundy">
      <a:srgbClr val="511E22"/>
    </a:custClr>
    <a:custClr name="Dark Coffee">
      <a:srgbClr val="3B271E"/>
    </a:custClr>
    <a:custClr name="Mocha">
      <a:srgbClr val="856151"/>
    </a:custClr>
    <a:custClr name="Wheat">
      <a:srgbClr val="E2B27D"/>
    </a:custClr>
    <a:custClr name="Champagne">
      <a:srgbClr val="F0E2DF"/>
    </a:custClr>
    <a:custClr name="Blueberry">
      <a:srgbClr val="2E3349"/>
    </a:custClr>
    <a:custClr name="Lavender">
      <a:srgbClr val="406378"/>
    </a:custClr>
    <a:custClr name="Rosemary">
      <a:srgbClr val="ADC3C4"/>
    </a:custClr>
    <a:custClr name="Basil">
      <a:srgbClr val="202819"/>
    </a:custClr>
    <a:custClr name="Sage">
      <a:srgbClr val="C0CCB8"/>
    </a:custClr>
    <a:custClr name="Burgundy 75%">
      <a:srgbClr val="7C5659"/>
    </a:custClr>
    <a:custClr name="Dark Coffe 75%">
      <a:srgbClr val="6C5D56"/>
    </a:custClr>
    <a:custClr name="Mocha 75%">
      <a:srgbClr val="9F897E"/>
    </a:custClr>
    <a:custClr name="Wheat 75%">
      <a:srgbClr val="E3C6A3"/>
    </a:custClr>
    <a:custClr name="Champagne 75%">
      <a:srgbClr val="F2E9E7"/>
    </a:custClr>
    <a:custClr name="Blueberry 75%">
      <a:srgbClr val="636675"/>
    </a:custClr>
    <a:custClr name="Lavender 75%">
      <a:srgbClr val="758A98"/>
    </a:custClr>
    <a:custClr name="Rosemary 75%">
      <a:srgbClr val="C5D1D3"/>
    </a:custClr>
    <a:custClr name="Basil 75%">
      <a:srgbClr val="637562"/>
    </a:custClr>
    <a:custClr name="Sage 75%">
      <a:srgbClr val="D2D9CB"/>
    </a:custClr>
    <a:custClr name="Burgundy 50%">
      <a:srgbClr val="A88F91"/>
    </a:custClr>
    <a:custClr name="Dark Coffe 50%">
      <a:srgbClr val="9D938F"/>
    </a:custClr>
    <a:custClr name="Mocha 50%">
      <a:srgbClr val="BFB0A9"/>
    </a:custClr>
    <a:custClr name="Wheat 50%">
      <a:srgbClr val="ECD8C1"/>
    </a:custClr>
    <a:custClr name="Champagne 50%">
      <a:srgbClr val="F6F0EF"/>
    </a:custClr>
    <a:custClr name="Blueberry 50%">
      <a:srgbClr val="9799A3"/>
    </a:custClr>
    <a:custClr name="Lavender 50%">
      <a:srgbClr val="A2B1BA"/>
    </a:custClr>
    <a:custClr name="Rosemary 50%">
      <a:srgbClr val="D8E1E1"/>
    </a:custClr>
    <a:custClr name="Basil 50%">
      <a:srgbClr val="97A396"/>
    </a:custClr>
    <a:custClr name="Sage 50%">
      <a:srgbClr val="E1E6DD"/>
    </a:custClr>
  </a:custClrLst>
  <a:extLst>
    <a:ext uri="{05A4C25C-085E-4340-85A3-A5531E510DB2}">
      <thm15:themeFamily xmlns:thm15="http://schemas.microsoft.com/office/thememl/2012/main" name="FRANKE master" id="{A65AEFDF-C312-41C4-B5F9-6F1E0E24EB1C}" vid="{0BF96CC0-970A-452B-A6FE-4FE3B92D1792}"/>
    </a:ext>
  </a:extLst>
</a:theme>
</file>

<file path=ppt/theme/theme2.xml><?xml version="1.0" encoding="utf-8"?>
<a:theme xmlns:a="http://schemas.openxmlformats.org/drawingml/2006/main" name="2_FRANKE Master">
  <a:themeElements>
    <a:clrScheme name="FRANKE-Colors-v1-01">
      <a:dk1>
        <a:sysClr val="windowText" lastClr="000000"/>
      </a:dk1>
      <a:lt1>
        <a:sysClr val="window" lastClr="FFFFFF"/>
      </a:lt1>
      <a:dk2>
        <a:srgbClr val="406378"/>
      </a:dk2>
      <a:lt2>
        <a:srgbClr val="ADC3C4"/>
      </a:lt2>
      <a:accent1>
        <a:srgbClr val="E73743"/>
      </a:accent1>
      <a:accent2>
        <a:srgbClr val="000000"/>
      </a:accent2>
      <a:accent3>
        <a:srgbClr val="53565A"/>
      </a:accent3>
      <a:accent4>
        <a:srgbClr val="898B8D"/>
      </a:accent4>
      <a:accent5>
        <a:srgbClr val="B2B1B1"/>
      </a:accent5>
      <a:accent6>
        <a:srgbClr val="D9D8D7"/>
      </a:accent6>
      <a:hlink>
        <a:srgbClr val="000000"/>
      </a:hlink>
      <a:folHlink>
        <a:srgbClr val="000000"/>
      </a:folHlink>
    </a:clrScheme>
    <a:fontScheme name="Arial-Arial">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hin-Effects">
      <a:fillStyleLst>
        <a:solidFill>
          <a:schemeClr val="phClr"/>
        </a:solidFill>
        <a:solidFill>
          <a:schemeClr val="phClr"/>
        </a:solidFill>
        <a:solidFill>
          <a:schemeClr val="phClr"/>
        </a:solidFill>
      </a:fillStyleLst>
      <a:lnStyleLst>
        <a:ln w="3175" cap="flat" cmpd="sng" algn="ctr">
          <a:solidFill>
            <a:schemeClr val="phClr">
              <a:satMod val="100000"/>
            </a:schemeClr>
          </a:solidFill>
          <a:prstDash val="solid"/>
        </a:ln>
        <a:ln w="3175" cap="flat" cmpd="sng" algn="ctr">
          <a:solidFill>
            <a:schemeClr val="phClr">
              <a:satMod val="100000"/>
              <a:tint val="100000"/>
              <a:shade val="100000"/>
              <a:lumMod val="100000"/>
            </a:schemeClr>
          </a:solidFill>
          <a:prstDash val="solid"/>
        </a:ln>
        <a:ln w="3175" cap="flat" cmpd="sng" algn="ctr">
          <a:solidFill>
            <a:schemeClr val="bg1">
              <a:satMod val="100000"/>
            </a:scheme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3">
          <a:schemeClr val="lt1"/>
        </a:lnRef>
        <a:fillRef idx="1">
          <a:schemeClr val="accent1"/>
        </a:fillRef>
        <a:effectRef idx="1">
          <a:schemeClr val="accent1"/>
        </a:effectRef>
        <a:fontRef idx="minor">
          <a:schemeClr val="lt1"/>
        </a:fontRef>
      </a:style>
    </a:spDef>
    <a:lnDef>
      <a:spPr/>
      <a:bodyPr/>
      <a:lstStyle/>
      <a:style>
        <a:lnRef idx="1">
          <a:schemeClr val="dk1"/>
        </a:lnRef>
        <a:fillRef idx="0">
          <a:schemeClr val="dk1"/>
        </a:fillRef>
        <a:effectRef idx="0">
          <a:schemeClr val="dk1"/>
        </a:effectRef>
        <a:fontRef idx="minor">
          <a:schemeClr val="tx1"/>
        </a:fontRef>
      </a:style>
    </a:lnDef>
    <a:txDef>
      <a:spPr>
        <a:noFill/>
      </a:spPr>
      <a:bodyPr wrap="square" lIns="0" tIns="0" rIns="0" bIns="0" rtlCol="0">
        <a:spAutoFit/>
      </a:bodyPr>
      <a:lstStyle>
        <a:defPPr algn="l">
          <a:defRPr dirty="0"/>
        </a:defPPr>
      </a:lstStyle>
    </a:txDef>
  </a:objectDefaults>
  <a:extraClrSchemeLst>
    <a:extraClrScheme>
      <a:clrScheme name="FRANKE-Colors-v1-01">
        <a:dk1>
          <a:sysClr val="windowText" lastClr="000000"/>
        </a:dk1>
        <a:lt1>
          <a:sysClr val="window" lastClr="FFFFFF"/>
        </a:lt1>
        <a:dk2>
          <a:srgbClr val="406378"/>
        </a:dk2>
        <a:lt2>
          <a:srgbClr val="ADC3C4"/>
        </a:lt2>
        <a:accent1>
          <a:srgbClr val="E73743"/>
        </a:accent1>
        <a:accent2>
          <a:srgbClr val="000000"/>
        </a:accent2>
        <a:accent3>
          <a:srgbClr val="53565A"/>
        </a:accent3>
        <a:accent4>
          <a:srgbClr val="898B8D"/>
        </a:accent4>
        <a:accent5>
          <a:srgbClr val="B2B1B1"/>
        </a:accent5>
        <a:accent6>
          <a:srgbClr val="D9D8D7"/>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Burgundy">
      <a:srgbClr val="511E22"/>
    </a:custClr>
    <a:custClr name="Dark Coffee">
      <a:srgbClr val="3B271E"/>
    </a:custClr>
    <a:custClr name="Mocha">
      <a:srgbClr val="856151"/>
    </a:custClr>
    <a:custClr name="Wheat">
      <a:srgbClr val="E2B27D"/>
    </a:custClr>
    <a:custClr name="Champagne">
      <a:srgbClr val="F0E2DF"/>
    </a:custClr>
    <a:custClr name="Blueberry">
      <a:srgbClr val="2E3349"/>
    </a:custClr>
    <a:custClr name="Lavender">
      <a:srgbClr val="406378"/>
    </a:custClr>
    <a:custClr name="Rosemary">
      <a:srgbClr val="ADC3C4"/>
    </a:custClr>
    <a:custClr name="Basil">
      <a:srgbClr val="202819"/>
    </a:custClr>
    <a:custClr name="Sage">
      <a:srgbClr val="C0CCB8"/>
    </a:custClr>
    <a:custClr name="Burgundy 75%">
      <a:srgbClr val="7C5659"/>
    </a:custClr>
    <a:custClr name="Dark Coffe 75%">
      <a:srgbClr val="6C5D56"/>
    </a:custClr>
    <a:custClr name="Mocha 75%">
      <a:srgbClr val="9F897E"/>
    </a:custClr>
    <a:custClr name="Wheat 75%">
      <a:srgbClr val="E3C6A3"/>
    </a:custClr>
    <a:custClr name="Champagne 75%">
      <a:srgbClr val="F2E9E7"/>
    </a:custClr>
    <a:custClr name="Blueberry 75%">
      <a:srgbClr val="636675"/>
    </a:custClr>
    <a:custClr name="Lavender 75%">
      <a:srgbClr val="758A98"/>
    </a:custClr>
    <a:custClr name="Rosemary 75%">
      <a:srgbClr val="C5D1D3"/>
    </a:custClr>
    <a:custClr name="Basil 75%">
      <a:srgbClr val="637562"/>
    </a:custClr>
    <a:custClr name="Sage 75%">
      <a:srgbClr val="D2D9CB"/>
    </a:custClr>
    <a:custClr name="Burgundy 50%">
      <a:srgbClr val="A88F91"/>
    </a:custClr>
    <a:custClr name="Dark Coffe 50%">
      <a:srgbClr val="9D938F"/>
    </a:custClr>
    <a:custClr name="Mocha 50%">
      <a:srgbClr val="BFB0A9"/>
    </a:custClr>
    <a:custClr name="Wheat 50%">
      <a:srgbClr val="ECD8C1"/>
    </a:custClr>
    <a:custClr name="Champagne 50%">
      <a:srgbClr val="F6F0EF"/>
    </a:custClr>
    <a:custClr name="Blueberry 50%">
      <a:srgbClr val="9799A3"/>
    </a:custClr>
    <a:custClr name="Lavender 50%">
      <a:srgbClr val="A2B1BA"/>
    </a:custClr>
    <a:custClr name="Rosemary 50%">
      <a:srgbClr val="D8E1E1"/>
    </a:custClr>
    <a:custClr name="Basil 50%">
      <a:srgbClr val="97A396"/>
    </a:custClr>
    <a:custClr name="Sage 50%">
      <a:srgbClr val="E1E6DD"/>
    </a:custClr>
  </a:custClrLst>
  <a:extLst>
    <a:ext uri="{05A4C25C-085E-4340-85A3-A5531E510DB2}">
      <thm15:themeFamily xmlns:thm15="http://schemas.microsoft.com/office/thememl/2012/main" name="Presentation4" id="{06FC6B10-BF93-40FF-8DF6-58D44E09963C}" vid="{7E3EBBDA-6F32-4062-A7B9-7B64C0FF909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FRANKE master</Template>
  <TotalTime>0</TotalTime>
  <Words>920</Words>
  <Application>Microsoft Office PowerPoint</Application>
  <PresentationFormat>Breitbild</PresentationFormat>
  <Paragraphs>241</Paragraphs>
  <Slides>14</Slides>
  <Notes>13</Notes>
  <HiddenSlides>0</HiddenSlides>
  <MMClips>0</MMClips>
  <ScaleCrop>false</ScaleCrop>
  <HeadingPairs>
    <vt:vector size="8" baseType="variant">
      <vt:variant>
        <vt:lpstr>Verwendete Schriftarten</vt:lpstr>
      </vt:variant>
      <vt:variant>
        <vt:i4>7</vt:i4>
      </vt:variant>
      <vt:variant>
        <vt:lpstr>Design</vt:lpstr>
      </vt:variant>
      <vt:variant>
        <vt:i4>2</vt:i4>
      </vt:variant>
      <vt:variant>
        <vt:lpstr>Eingebettete OLE-Server</vt:lpstr>
      </vt:variant>
      <vt:variant>
        <vt:i4>1</vt:i4>
      </vt:variant>
      <vt:variant>
        <vt:lpstr>Folientitel</vt:lpstr>
      </vt:variant>
      <vt:variant>
        <vt:i4>14</vt:i4>
      </vt:variant>
    </vt:vector>
  </HeadingPairs>
  <TitlesOfParts>
    <vt:vector size="24" baseType="lpstr">
      <vt:lpstr>Aptos</vt:lpstr>
      <vt:lpstr>Arial</vt:lpstr>
      <vt:lpstr>Calibri</vt:lpstr>
      <vt:lpstr>Roboto</vt:lpstr>
      <vt:lpstr>Symbol</vt:lpstr>
      <vt:lpstr>Verdana</vt:lpstr>
      <vt:lpstr>Wingdings</vt:lpstr>
      <vt:lpstr>FRANKE master</vt:lpstr>
      <vt:lpstr>2_FRANKE Master</vt:lpstr>
      <vt:lpstr>think-cell Folie</vt:lpstr>
      <vt:lpstr>PowerPoint-Präsentation</vt:lpstr>
      <vt:lpstr>FRANKE INDUSTRIE AG HISTORY</vt:lpstr>
      <vt:lpstr>OUR PROCESSES</vt:lpstr>
      <vt:lpstr>IMPRESSIONS PRODUCTION</vt:lpstr>
      <vt:lpstr>OUR STRENGTHS</vt:lpstr>
      <vt:lpstr>FRANKE INDUSTRIE AG</vt:lpstr>
      <vt:lpstr>COMPONENTS</vt:lpstr>
      <vt:lpstr>LASER DRILLING</vt:lpstr>
      <vt:lpstr>LASER DRILLING</vt:lpstr>
      <vt:lpstr>LASER DRILLING</vt:lpstr>
      <vt:lpstr>LASER DRILLING</vt:lpstr>
      <vt:lpstr>Customers</vt:lpstr>
      <vt:lpstr>FRANKE INDUSTRIE AG 2025</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Farmahei</dc:creator>
  <cp:lastModifiedBy>Christoph Harder</cp:lastModifiedBy>
  <cp:revision>189</cp:revision>
  <dcterms:created xsi:type="dcterms:W3CDTF">2023-12-12T07:02:36Z</dcterms:created>
  <dcterms:modified xsi:type="dcterms:W3CDTF">2025-06-05T05:06:15Z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f4da2c4-5ed6-4de0-89ae-4f857111e79a_Enabled">
    <vt:lpwstr>true</vt:lpwstr>
  </property>
  <property fmtid="{D5CDD505-2E9C-101B-9397-08002B2CF9AE}" pid="3" name="MSIP_Label_9f4da2c4-5ed6-4de0-89ae-4f857111e79a_SetDate">
    <vt:lpwstr>2023-12-12T07:02:45Z</vt:lpwstr>
  </property>
  <property fmtid="{D5CDD505-2E9C-101B-9397-08002B2CF9AE}" pid="4" name="MSIP_Label_9f4da2c4-5ed6-4de0-89ae-4f857111e79a_Method">
    <vt:lpwstr>Standard</vt:lpwstr>
  </property>
  <property fmtid="{D5CDD505-2E9C-101B-9397-08002B2CF9AE}" pid="5" name="MSIP_Label_9f4da2c4-5ed6-4de0-89ae-4f857111e79a_Name">
    <vt:lpwstr>General (not marked)</vt:lpwstr>
  </property>
  <property fmtid="{D5CDD505-2E9C-101B-9397-08002B2CF9AE}" pid="6" name="MSIP_Label_9f4da2c4-5ed6-4de0-89ae-4f857111e79a_SiteId">
    <vt:lpwstr>bc3bbf01-f531-46bd-a22e-129fe76c0345</vt:lpwstr>
  </property>
  <property fmtid="{D5CDD505-2E9C-101B-9397-08002B2CF9AE}" pid="7" name="MSIP_Label_9f4da2c4-5ed6-4de0-89ae-4f857111e79a_ActionId">
    <vt:lpwstr>046097d8-e920-4fd5-b4d7-4ff36457fa98</vt:lpwstr>
  </property>
  <property fmtid="{D5CDD505-2E9C-101B-9397-08002B2CF9AE}" pid="8" name="MSIP_Label_9f4da2c4-5ed6-4de0-89ae-4f857111e79a_ContentBits">
    <vt:lpwstr>0</vt:lpwstr>
  </property>
</Properties>
</file>